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61"/>
  </p:notesMasterIdLst>
  <p:sldIdLst>
    <p:sldId id="263" r:id="rId2"/>
    <p:sldId id="309" r:id="rId3"/>
    <p:sldId id="361" r:id="rId4"/>
    <p:sldId id="362" r:id="rId5"/>
    <p:sldId id="322" r:id="rId6"/>
    <p:sldId id="321" r:id="rId7"/>
    <p:sldId id="324" r:id="rId8"/>
    <p:sldId id="325" r:id="rId9"/>
    <p:sldId id="327" r:id="rId10"/>
    <p:sldId id="330" r:id="rId11"/>
    <p:sldId id="329" r:id="rId12"/>
    <p:sldId id="360" r:id="rId13"/>
    <p:sldId id="331" r:id="rId14"/>
    <p:sldId id="332" r:id="rId15"/>
    <p:sldId id="326" r:id="rId16"/>
    <p:sldId id="334" r:id="rId17"/>
    <p:sldId id="336" r:id="rId18"/>
    <p:sldId id="337" r:id="rId19"/>
    <p:sldId id="338" r:id="rId20"/>
    <p:sldId id="339" r:id="rId21"/>
    <p:sldId id="340" r:id="rId22"/>
    <p:sldId id="342" r:id="rId23"/>
    <p:sldId id="341" r:id="rId24"/>
    <p:sldId id="345" r:id="rId25"/>
    <p:sldId id="343" r:id="rId26"/>
    <p:sldId id="344" r:id="rId27"/>
    <p:sldId id="346" r:id="rId28"/>
    <p:sldId id="347" r:id="rId29"/>
    <p:sldId id="353" r:id="rId30"/>
    <p:sldId id="352" r:id="rId31"/>
    <p:sldId id="349" r:id="rId32"/>
    <p:sldId id="350" r:id="rId33"/>
    <p:sldId id="355" r:id="rId34"/>
    <p:sldId id="319" r:id="rId35"/>
    <p:sldId id="323" r:id="rId36"/>
    <p:sldId id="356" r:id="rId37"/>
    <p:sldId id="357" r:id="rId38"/>
    <p:sldId id="358" r:id="rId39"/>
    <p:sldId id="320" r:id="rId40"/>
    <p:sldId id="359" r:id="rId41"/>
    <p:sldId id="286" r:id="rId42"/>
    <p:sldId id="279" r:id="rId43"/>
    <p:sldId id="307" r:id="rId44"/>
    <p:sldId id="277" r:id="rId45"/>
    <p:sldId id="308" r:id="rId46"/>
    <p:sldId id="317" r:id="rId47"/>
    <p:sldId id="315" r:id="rId48"/>
    <p:sldId id="318" r:id="rId49"/>
    <p:sldId id="305" r:id="rId50"/>
    <p:sldId id="304" r:id="rId51"/>
    <p:sldId id="261" r:id="rId52"/>
    <p:sldId id="270" r:id="rId53"/>
    <p:sldId id="262" r:id="rId54"/>
    <p:sldId id="273" r:id="rId55"/>
    <p:sldId id="272" r:id="rId56"/>
    <p:sldId id="295" r:id="rId57"/>
    <p:sldId id="290" r:id="rId58"/>
    <p:sldId id="288" r:id="rId59"/>
    <p:sldId id="363" r:id="rId60"/>
  </p:sldIdLst>
  <p:sldSz cx="9144000" cy="6858000" type="screen4x3"/>
  <p:notesSz cx="6858000" cy="9144000"/>
  <p:embeddedFontLst>
    <p:embeddedFont>
      <p:font typeface="Corbel" panose="020B0503020204020204" pitchFamily="34" charset="0"/>
      <p:regular r:id="rId62"/>
      <p:bold r:id="rId63"/>
      <p:italic r:id="rId64"/>
      <p:boldItalic r:id="rId65"/>
    </p:embeddedFont>
    <p:embeddedFont>
      <p:font typeface="Open Sans" panose="020B0606030504020204" pitchFamily="34" charset="0"/>
      <p:regular r:id="rId66"/>
      <p:bold r:id="rId67"/>
      <p:italic r:id="rId68"/>
      <p:boldItalic r:id="rId69"/>
    </p:embeddedFont>
    <p:embeddedFont>
      <p:font typeface="Wingdings 2" panose="05020102010507070707" pitchFamily="18" charset="2"/>
      <p:regular r:id="rId70"/>
    </p:embeddedFont>
  </p:embeddedFontLst>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11F3E0-8B76-4994-ADB4-EA4425118A28}">
          <p14:sldIdLst>
            <p14:sldId id="263"/>
            <p14:sldId id="309"/>
            <p14:sldId id="361"/>
            <p14:sldId id="362"/>
            <p14:sldId id="322"/>
            <p14:sldId id="321"/>
            <p14:sldId id="324"/>
            <p14:sldId id="325"/>
            <p14:sldId id="327"/>
            <p14:sldId id="330"/>
            <p14:sldId id="329"/>
            <p14:sldId id="360"/>
            <p14:sldId id="331"/>
            <p14:sldId id="332"/>
            <p14:sldId id="326"/>
            <p14:sldId id="334"/>
            <p14:sldId id="336"/>
            <p14:sldId id="337"/>
            <p14:sldId id="338"/>
            <p14:sldId id="339"/>
            <p14:sldId id="340"/>
            <p14:sldId id="342"/>
            <p14:sldId id="341"/>
            <p14:sldId id="345"/>
            <p14:sldId id="343"/>
            <p14:sldId id="344"/>
            <p14:sldId id="346"/>
            <p14:sldId id="347"/>
            <p14:sldId id="353"/>
            <p14:sldId id="352"/>
            <p14:sldId id="349"/>
            <p14:sldId id="350"/>
            <p14:sldId id="355"/>
            <p14:sldId id="319"/>
            <p14:sldId id="323"/>
            <p14:sldId id="356"/>
            <p14:sldId id="357"/>
            <p14:sldId id="358"/>
            <p14:sldId id="320"/>
            <p14:sldId id="359"/>
            <p14:sldId id="286"/>
            <p14:sldId id="279"/>
            <p14:sldId id="307"/>
            <p14:sldId id="277"/>
            <p14:sldId id="308"/>
            <p14:sldId id="317"/>
            <p14:sldId id="315"/>
            <p14:sldId id="318"/>
            <p14:sldId id="305"/>
            <p14:sldId id="304"/>
            <p14:sldId id="261"/>
            <p14:sldId id="270"/>
            <p14:sldId id="262"/>
            <p14:sldId id="273"/>
            <p14:sldId id="272"/>
            <p14:sldId id="295"/>
            <p14:sldId id="290"/>
            <p14:sldId id="288"/>
            <p14:sldId id="363"/>
          </p14:sldIdLst>
        </p14:section>
        <p14:section name="Untitled Section" id="{6E1AD540-324C-43B2-86B0-E0EB7335BCD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0F5F5-B27B-4E7E-B9CF-ED749C2C21C4}" v="8" dt="2024-02-05T17:38:52.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428" autoAdjust="0"/>
    <p:restoredTop sz="94660"/>
  </p:normalViewPr>
  <p:slideViewPr>
    <p:cSldViewPr snapToGrid="0">
      <p:cViewPr>
        <p:scale>
          <a:sx n="75" d="100"/>
          <a:sy n="75" d="100"/>
        </p:scale>
        <p:origin x="1445" y="216"/>
      </p:cViewPr>
      <p:guideLst/>
    </p:cSldViewPr>
  </p:slideViewPr>
  <p:notesTextViewPr>
    <p:cViewPr>
      <p:scale>
        <a:sx n="1" d="1"/>
        <a:sy n="1" d="1"/>
      </p:scale>
      <p:origin x="0" y="0"/>
    </p:cViewPr>
  </p:notesTextViewPr>
  <p:sorterViewPr>
    <p:cViewPr>
      <p:scale>
        <a:sx n="130" d="100"/>
        <a:sy n="130" d="100"/>
      </p:scale>
      <p:origin x="0" y="-2261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Gharakhani" userId="6f04ceed02205d10" providerId="LiveId" clId="{CF70F5F5-B27B-4E7E-B9CF-ED749C2C21C4}"/>
    <pc:docChg chg="undo custSel addSld delSld modSld sldOrd modSection">
      <pc:chgData name="Ali Gharakhani" userId="6f04ceed02205d10" providerId="LiveId" clId="{CF70F5F5-B27B-4E7E-B9CF-ED749C2C21C4}" dt="2024-02-05T17:46:58.098" v="1826" actId="20577"/>
      <pc:docMkLst>
        <pc:docMk/>
      </pc:docMkLst>
      <pc:sldChg chg="addSp delSp modSp mod setBg addAnim">
        <pc:chgData name="Ali Gharakhani" userId="6f04ceed02205d10" providerId="LiveId" clId="{CF70F5F5-B27B-4E7E-B9CF-ED749C2C21C4}" dt="2024-02-01T05:28:06.904" v="4" actId="478"/>
        <pc:sldMkLst>
          <pc:docMk/>
          <pc:sldMk cId="3984805083" sldId="263"/>
        </pc:sldMkLst>
        <pc:spChg chg="mod">
          <ac:chgData name="Ali Gharakhani" userId="6f04ceed02205d10" providerId="LiveId" clId="{CF70F5F5-B27B-4E7E-B9CF-ED749C2C21C4}" dt="2024-02-01T05:27:47.954" v="0" actId="26606"/>
          <ac:spMkLst>
            <pc:docMk/>
            <pc:sldMk cId="3984805083" sldId="263"/>
            <ac:spMk id="2" creationId="{00000000-0000-0000-0000-000000000000}"/>
          </ac:spMkLst>
        </pc:spChg>
        <pc:spChg chg="mod">
          <ac:chgData name="Ali Gharakhani" userId="6f04ceed02205d10" providerId="LiveId" clId="{CF70F5F5-B27B-4E7E-B9CF-ED749C2C21C4}" dt="2024-02-01T05:27:47.954" v="0" actId="26606"/>
          <ac:spMkLst>
            <pc:docMk/>
            <pc:sldMk cId="3984805083" sldId="263"/>
            <ac:spMk id="3" creationId="{00000000-0000-0000-0000-000000000000}"/>
          </ac:spMkLst>
        </pc:spChg>
        <pc:spChg chg="mod">
          <ac:chgData name="Ali Gharakhani" userId="6f04ceed02205d10" providerId="LiveId" clId="{CF70F5F5-B27B-4E7E-B9CF-ED749C2C21C4}" dt="2024-02-01T05:27:47.954" v="0" actId="26606"/>
          <ac:spMkLst>
            <pc:docMk/>
            <pc:sldMk cId="3984805083" sldId="263"/>
            <ac:spMk id="6" creationId="{00000000-0000-0000-0000-000000000000}"/>
          </ac:spMkLst>
        </pc:spChg>
        <pc:spChg chg="add">
          <ac:chgData name="Ali Gharakhani" userId="6f04ceed02205d10" providerId="LiveId" clId="{CF70F5F5-B27B-4E7E-B9CF-ED749C2C21C4}" dt="2024-02-01T05:27:47.954" v="0" actId="26606"/>
          <ac:spMkLst>
            <pc:docMk/>
            <pc:sldMk cId="3984805083" sldId="263"/>
            <ac:spMk id="12" creationId="{17115F77-2FAE-4CA7-9A7F-10D5F2C8F831}"/>
          </ac:spMkLst>
        </pc:spChg>
        <pc:spChg chg="add">
          <ac:chgData name="Ali Gharakhani" userId="6f04ceed02205d10" providerId="LiveId" clId="{CF70F5F5-B27B-4E7E-B9CF-ED749C2C21C4}" dt="2024-02-01T05:27:47.954" v="0" actId="26606"/>
          <ac:spMkLst>
            <pc:docMk/>
            <pc:sldMk cId="3984805083" sldId="263"/>
            <ac:spMk id="14" creationId="{5CD4C046-A04C-46CC-AFA3-6B0621F628C8}"/>
          </ac:spMkLst>
        </pc:spChg>
        <pc:spChg chg="add">
          <ac:chgData name="Ali Gharakhani" userId="6f04ceed02205d10" providerId="LiveId" clId="{CF70F5F5-B27B-4E7E-B9CF-ED749C2C21C4}" dt="2024-02-01T05:27:47.954" v="0" actId="26606"/>
          <ac:spMkLst>
            <pc:docMk/>
            <pc:sldMk cId="3984805083" sldId="263"/>
            <ac:spMk id="16" creationId="{25D5C296-F4B1-4AE5-8EEB-9FEB7ED17780}"/>
          </ac:spMkLst>
        </pc:spChg>
        <pc:spChg chg="add">
          <ac:chgData name="Ali Gharakhani" userId="6f04ceed02205d10" providerId="LiveId" clId="{CF70F5F5-B27B-4E7E-B9CF-ED749C2C21C4}" dt="2024-02-01T05:27:47.954" v="0" actId="26606"/>
          <ac:spMkLst>
            <pc:docMk/>
            <pc:sldMk cId="3984805083" sldId="263"/>
            <ac:spMk id="18" creationId="{9C1ACE66-194D-48C4-A14A-6933B35283F6}"/>
          </ac:spMkLst>
        </pc:spChg>
        <pc:spChg chg="add">
          <ac:chgData name="Ali Gharakhani" userId="6f04ceed02205d10" providerId="LiveId" clId="{CF70F5F5-B27B-4E7E-B9CF-ED749C2C21C4}" dt="2024-02-01T05:27:47.954" v="0" actId="26606"/>
          <ac:spMkLst>
            <pc:docMk/>
            <pc:sldMk cId="3984805083" sldId="263"/>
            <ac:spMk id="20" creationId="{025B886A-7ED1-4B77-819B-76ACBEFB07D0}"/>
          </ac:spMkLst>
        </pc:spChg>
        <pc:picChg chg="add del mod">
          <ac:chgData name="Ali Gharakhani" userId="6f04ceed02205d10" providerId="LiveId" clId="{CF70F5F5-B27B-4E7E-B9CF-ED749C2C21C4}" dt="2024-02-01T05:28:06.904" v="4" actId="478"/>
          <ac:picMkLst>
            <pc:docMk/>
            <pc:sldMk cId="3984805083" sldId="263"/>
            <ac:picMk id="8" creationId="{BD52DD81-AC2B-3897-FE13-0A3D031BDFEB}"/>
          </ac:picMkLst>
        </pc:picChg>
      </pc:sldChg>
      <pc:sldChg chg="del">
        <pc:chgData name="Ali Gharakhani" userId="6f04ceed02205d10" providerId="LiveId" clId="{CF70F5F5-B27B-4E7E-B9CF-ED749C2C21C4}" dt="2024-02-05T11:15:56.082" v="1107" actId="2696"/>
        <pc:sldMkLst>
          <pc:docMk/>
          <pc:sldMk cId="1847012895" sldId="265"/>
        </pc:sldMkLst>
      </pc:sldChg>
      <pc:sldChg chg="del">
        <pc:chgData name="Ali Gharakhani" userId="6f04ceed02205d10" providerId="LiveId" clId="{CF70F5F5-B27B-4E7E-B9CF-ED749C2C21C4}" dt="2024-02-05T11:18:17.986" v="1115" actId="2696"/>
        <pc:sldMkLst>
          <pc:docMk/>
          <pc:sldMk cId="3370721197" sldId="267"/>
        </pc:sldMkLst>
      </pc:sldChg>
      <pc:sldChg chg="modSp mod">
        <pc:chgData name="Ali Gharakhani" userId="6f04ceed02205d10" providerId="LiveId" clId="{CF70F5F5-B27B-4E7E-B9CF-ED749C2C21C4}" dt="2024-02-05T11:25:10.909" v="1128" actId="207"/>
        <pc:sldMkLst>
          <pc:docMk/>
          <pc:sldMk cId="1003210915" sldId="270"/>
        </pc:sldMkLst>
        <pc:spChg chg="mod">
          <ac:chgData name="Ali Gharakhani" userId="6f04ceed02205d10" providerId="LiveId" clId="{CF70F5F5-B27B-4E7E-B9CF-ED749C2C21C4}" dt="2024-02-05T11:25:10.909" v="1128" actId="207"/>
          <ac:spMkLst>
            <pc:docMk/>
            <pc:sldMk cId="1003210915" sldId="270"/>
            <ac:spMk id="3" creationId="{00000000-0000-0000-0000-000000000000}"/>
          </ac:spMkLst>
        </pc:spChg>
      </pc:sldChg>
      <pc:sldChg chg="del">
        <pc:chgData name="Ali Gharakhani" userId="6f04ceed02205d10" providerId="LiveId" clId="{CF70F5F5-B27B-4E7E-B9CF-ED749C2C21C4}" dt="2024-02-05T11:18:24.984" v="1116" actId="2696"/>
        <pc:sldMkLst>
          <pc:docMk/>
          <pc:sldMk cId="557262850" sldId="274"/>
        </pc:sldMkLst>
      </pc:sldChg>
      <pc:sldChg chg="del">
        <pc:chgData name="Ali Gharakhani" userId="6f04ceed02205d10" providerId="LiveId" clId="{CF70F5F5-B27B-4E7E-B9CF-ED749C2C21C4}" dt="2024-02-05T11:13:29.410" v="1098" actId="2696"/>
        <pc:sldMkLst>
          <pc:docMk/>
          <pc:sldMk cId="745490202" sldId="280"/>
        </pc:sldMkLst>
      </pc:sldChg>
      <pc:sldChg chg="del">
        <pc:chgData name="Ali Gharakhani" userId="6f04ceed02205d10" providerId="LiveId" clId="{CF70F5F5-B27B-4E7E-B9CF-ED749C2C21C4}" dt="2024-02-05T11:14:54.644" v="1102" actId="2696"/>
        <pc:sldMkLst>
          <pc:docMk/>
          <pc:sldMk cId="2806408790" sldId="281"/>
        </pc:sldMkLst>
      </pc:sldChg>
      <pc:sldChg chg="del">
        <pc:chgData name="Ali Gharakhani" userId="6f04ceed02205d10" providerId="LiveId" clId="{CF70F5F5-B27B-4E7E-B9CF-ED749C2C21C4}" dt="2024-02-05T11:14:59.122" v="1103" actId="2696"/>
        <pc:sldMkLst>
          <pc:docMk/>
          <pc:sldMk cId="3859196749" sldId="282"/>
        </pc:sldMkLst>
      </pc:sldChg>
      <pc:sldChg chg="del">
        <pc:chgData name="Ali Gharakhani" userId="6f04ceed02205d10" providerId="LiveId" clId="{CF70F5F5-B27B-4E7E-B9CF-ED749C2C21C4}" dt="2024-02-05T11:15:39.064" v="1104" actId="2696"/>
        <pc:sldMkLst>
          <pc:docMk/>
          <pc:sldMk cId="2517696901" sldId="283"/>
        </pc:sldMkLst>
      </pc:sldChg>
      <pc:sldChg chg="del">
        <pc:chgData name="Ali Gharakhani" userId="6f04ceed02205d10" providerId="LiveId" clId="{CF70F5F5-B27B-4E7E-B9CF-ED749C2C21C4}" dt="2024-02-05T11:15:44.594" v="1105" actId="2696"/>
        <pc:sldMkLst>
          <pc:docMk/>
          <pc:sldMk cId="163269235" sldId="284"/>
        </pc:sldMkLst>
      </pc:sldChg>
      <pc:sldChg chg="del">
        <pc:chgData name="Ali Gharakhani" userId="6f04ceed02205d10" providerId="LiveId" clId="{CF70F5F5-B27B-4E7E-B9CF-ED749C2C21C4}" dt="2024-02-05T11:15:48.915" v="1106" actId="2696"/>
        <pc:sldMkLst>
          <pc:docMk/>
          <pc:sldMk cId="2670315191" sldId="285"/>
        </pc:sldMkLst>
      </pc:sldChg>
      <pc:sldChg chg="del">
        <pc:chgData name="Ali Gharakhani" userId="6f04ceed02205d10" providerId="LiveId" clId="{CF70F5F5-B27B-4E7E-B9CF-ED749C2C21C4}" dt="2024-02-05T11:13:48.088" v="1099" actId="2696"/>
        <pc:sldMkLst>
          <pc:docMk/>
          <pc:sldMk cId="3939073590" sldId="292"/>
        </pc:sldMkLst>
      </pc:sldChg>
      <pc:sldChg chg="del">
        <pc:chgData name="Ali Gharakhani" userId="6f04ceed02205d10" providerId="LiveId" clId="{CF70F5F5-B27B-4E7E-B9CF-ED749C2C21C4}" dt="2024-02-05T11:14:36.080" v="1100" actId="2696"/>
        <pc:sldMkLst>
          <pc:docMk/>
          <pc:sldMk cId="49610862" sldId="293"/>
        </pc:sldMkLst>
      </pc:sldChg>
      <pc:sldChg chg="del">
        <pc:chgData name="Ali Gharakhani" userId="6f04ceed02205d10" providerId="LiveId" clId="{CF70F5F5-B27B-4E7E-B9CF-ED749C2C21C4}" dt="2024-02-05T11:14:48.620" v="1101" actId="2696"/>
        <pc:sldMkLst>
          <pc:docMk/>
          <pc:sldMk cId="2117104604" sldId="294"/>
        </pc:sldMkLst>
      </pc:sldChg>
      <pc:sldChg chg="del">
        <pc:chgData name="Ali Gharakhani" userId="6f04ceed02205d10" providerId="LiveId" clId="{CF70F5F5-B27B-4E7E-B9CF-ED749C2C21C4}" dt="2024-02-05T11:17:43.508" v="1112" actId="2696"/>
        <pc:sldMkLst>
          <pc:docMk/>
          <pc:sldMk cId="2278622707" sldId="297"/>
        </pc:sldMkLst>
      </pc:sldChg>
      <pc:sldChg chg="del">
        <pc:chgData name="Ali Gharakhani" userId="6f04ceed02205d10" providerId="LiveId" clId="{CF70F5F5-B27B-4E7E-B9CF-ED749C2C21C4}" dt="2024-02-05T11:17:55.816" v="1114" actId="2696"/>
        <pc:sldMkLst>
          <pc:docMk/>
          <pc:sldMk cId="2156903200" sldId="298"/>
        </pc:sldMkLst>
      </pc:sldChg>
      <pc:sldChg chg="del">
        <pc:chgData name="Ali Gharakhani" userId="6f04ceed02205d10" providerId="LiveId" clId="{CF70F5F5-B27B-4E7E-B9CF-ED749C2C21C4}" dt="2024-02-05T11:20:17.095" v="1119" actId="2696"/>
        <pc:sldMkLst>
          <pc:docMk/>
          <pc:sldMk cId="3238241045" sldId="300"/>
        </pc:sldMkLst>
      </pc:sldChg>
      <pc:sldChg chg="del">
        <pc:chgData name="Ali Gharakhani" userId="6f04ceed02205d10" providerId="LiveId" clId="{CF70F5F5-B27B-4E7E-B9CF-ED749C2C21C4}" dt="2024-02-05T11:20:23.154" v="1120" actId="2696"/>
        <pc:sldMkLst>
          <pc:docMk/>
          <pc:sldMk cId="2563243514" sldId="301"/>
        </pc:sldMkLst>
      </pc:sldChg>
      <pc:sldChg chg="del">
        <pc:chgData name="Ali Gharakhani" userId="6f04ceed02205d10" providerId="LiveId" clId="{CF70F5F5-B27B-4E7E-B9CF-ED749C2C21C4}" dt="2024-02-05T11:19:57.564" v="1118" actId="2696"/>
        <pc:sldMkLst>
          <pc:docMk/>
          <pc:sldMk cId="880936287" sldId="302"/>
        </pc:sldMkLst>
      </pc:sldChg>
      <pc:sldChg chg="del">
        <pc:chgData name="Ali Gharakhani" userId="6f04ceed02205d10" providerId="LiveId" clId="{CF70F5F5-B27B-4E7E-B9CF-ED749C2C21C4}" dt="2024-02-05T11:18:54.603" v="1117" actId="2696"/>
        <pc:sldMkLst>
          <pc:docMk/>
          <pc:sldMk cId="2084203132" sldId="303"/>
        </pc:sldMkLst>
      </pc:sldChg>
      <pc:sldChg chg="modSp mod ord">
        <pc:chgData name="Ali Gharakhani" userId="6f04ceed02205d10" providerId="LiveId" clId="{CF70F5F5-B27B-4E7E-B9CF-ED749C2C21C4}" dt="2024-02-05T11:08:39.792" v="1093" actId="20577"/>
        <pc:sldMkLst>
          <pc:docMk/>
          <pc:sldMk cId="335992022" sldId="309"/>
        </pc:sldMkLst>
        <pc:spChg chg="mod">
          <ac:chgData name="Ali Gharakhani" userId="6f04ceed02205d10" providerId="LiveId" clId="{CF70F5F5-B27B-4E7E-B9CF-ED749C2C21C4}" dt="2024-02-05T11:08:39.792" v="1093" actId="20577"/>
          <ac:spMkLst>
            <pc:docMk/>
            <pc:sldMk cId="335992022" sldId="309"/>
            <ac:spMk id="2" creationId="{00000000-0000-0000-0000-000000000000}"/>
          </ac:spMkLst>
        </pc:spChg>
        <pc:spChg chg="mod">
          <ac:chgData name="Ali Gharakhani" userId="6f04ceed02205d10" providerId="LiveId" clId="{CF70F5F5-B27B-4E7E-B9CF-ED749C2C21C4}" dt="2024-02-04T12:36:06.299" v="1044" actId="20577"/>
          <ac:spMkLst>
            <pc:docMk/>
            <pc:sldMk cId="335992022" sldId="309"/>
            <ac:spMk id="6" creationId="{00000000-0000-0000-0000-000000000000}"/>
          </ac:spMkLst>
        </pc:spChg>
      </pc:sldChg>
      <pc:sldChg chg="del">
        <pc:chgData name="Ali Gharakhani" userId="6f04ceed02205d10" providerId="LiveId" clId="{CF70F5F5-B27B-4E7E-B9CF-ED749C2C21C4}" dt="2024-02-05T11:16:00.268" v="1108" actId="2696"/>
        <pc:sldMkLst>
          <pc:docMk/>
          <pc:sldMk cId="3822972986" sldId="310"/>
        </pc:sldMkLst>
      </pc:sldChg>
      <pc:sldChg chg="del">
        <pc:chgData name="Ali Gharakhani" userId="6f04ceed02205d10" providerId="LiveId" clId="{CF70F5F5-B27B-4E7E-B9CF-ED749C2C21C4}" dt="2024-02-05T11:16:19.734" v="1109" actId="2696"/>
        <pc:sldMkLst>
          <pc:docMk/>
          <pc:sldMk cId="1041854956" sldId="311"/>
        </pc:sldMkLst>
      </pc:sldChg>
      <pc:sldChg chg="del">
        <pc:chgData name="Ali Gharakhani" userId="6f04ceed02205d10" providerId="LiveId" clId="{CF70F5F5-B27B-4E7E-B9CF-ED749C2C21C4}" dt="2024-02-05T11:17:48.169" v="1113" actId="2696"/>
        <pc:sldMkLst>
          <pc:docMk/>
          <pc:sldMk cId="1281276354" sldId="312"/>
        </pc:sldMkLst>
      </pc:sldChg>
      <pc:sldChg chg="del">
        <pc:chgData name="Ali Gharakhani" userId="6f04ceed02205d10" providerId="LiveId" clId="{CF70F5F5-B27B-4E7E-B9CF-ED749C2C21C4}" dt="2024-02-05T11:17:32.331" v="1110" actId="2696"/>
        <pc:sldMkLst>
          <pc:docMk/>
          <pc:sldMk cId="1775849041" sldId="313"/>
        </pc:sldMkLst>
      </pc:sldChg>
      <pc:sldChg chg="addSp delSp modSp new mod ord modClrScheme chgLayout">
        <pc:chgData name="Ali Gharakhani" userId="6f04ceed02205d10" providerId="LiveId" clId="{CF70F5F5-B27B-4E7E-B9CF-ED749C2C21C4}" dt="2024-02-05T11:12:43.742" v="1095"/>
        <pc:sldMkLst>
          <pc:docMk/>
          <pc:sldMk cId="1414147660" sldId="319"/>
        </pc:sldMkLst>
        <pc:spChg chg="del mod ord">
          <ac:chgData name="Ali Gharakhani" userId="6f04ceed02205d10" providerId="LiveId" clId="{CF70F5F5-B27B-4E7E-B9CF-ED749C2C21C4}" dt="2024-02-01T06:54:40.621" v="49" actId="700"/>
          <ac:spMkLst>
            <pc:docMk/>
            <pc:sldMk cId="1414147660" sldId="319"/>
            <ac:spMk id="2" creationId="{6631E432-0250-C740-684C-E69D58D612B7}"/>
          </ac:spMkLst>
        </pc:spChg>
        <pc:spChg chg="del mod ord">
          <ac:chgData name="Ali Gharakhani" userId="6f04ceed02205d10" providerId="LiveId" clId="{CF70F5F5-B27B-4E7E-B9CF-ED749C2C21C4}" dt="2024-02-01T06:54:40.621" v="49" actId="700"/>
          <ac:spMkLst>
            <pc:docMk/>
            <pc:sldMk cId="1414147660" sldId="319"/>
            <ac:spMk id="3" creationId="{C46B3A54-AD0D-0A8E-4C17-F2979D13AA5C}"/>
          </ac:spMkLst>
        </pc:spChg>
        <pc:spChg chg="add mod ord">
          <ac:chgData name="Ali Gharakhani" userId="6f04ceed02205d10" providerId="LiveId" clId="{CF70F5F5-B27B-4E7E-B9CF-ED749C2C21C4}" dt="2024-02-01T06:54:40.621" v="49" actId="700"/>
          <ac:spMkLst>
            <pc:docMk/>
            <pc:sldMk cId="1414147660" sldId="319"/>
            <ac:spMk id="4" creationId="{2ECFE47A-2804-3857-18AD-3F162D5EBE61}"/>
          </ac:spMkLst>
        </pc:spChg>
        <pc:spChg chg="add del mod ord">
          <ac:chgData name="Ali Gharakhani" userId="6f04ceed02205d10" providerId="LiveId" clId="{CF70F5F5-B27B-4E7E-B9CF-ED749C2C21C4}" dt="2024-02-01T06:54:45.111" v="50" actId="22"/>
          <ac:spMkLst>
            <pc:docMk/>
            <pc:sldMk cId="1414147660" sldId="319"/>
            <ac:spMk id="5" creationId="{5416A22F-DCCF-DCE3-19BC-02168352D129}"/>
          </ac:spMkLst>
        </pc:spChg>
        <pc:spChg chg="add mod ord">
          <ac:chgData name="Ali Gharakhani" userId="6f04ceed02205d10" providerId="LiveId" clId="{CF70F5F5-B27B-4E7E-B9CF-ED749C2C21C4}" dt="2024-02-01T06:54:40.621" v="49" actId="700"/>
          <ac:spMkLst>
            <pc:docMk/>
            <pc:sldMk cId="1414147660" sldId="319"/>
            <ac:spMk id="6" creationId="{34C35A9E-4256-9E8B-3483-5D7C42758510}"/>
          </ac:spMkLst>
        </pc:spChg>
        <pc:spChg chg="add del mod">
          <ac:chgData name="Ali Gharakhani" userId="6f04ceed02205d10" providerId="LiveId" clId="{CF70F5F5-B27B-4E7E-B9CF-ED749C2C21C4}" dt="2024-02-01T06:55:56.324" v="52" actId="22"/>
          <ac:spMkLst>
            <pc:docMk/>
            <pc:sldMk cId="1414147660" sldId="319"/>
            <ac:spMk id="10" creationId="{728C5518-6CFF-CACB-D212-45C35DBA00B3}"/>
          </ac:spMkLst>
        </pc:spChg>
        <pc:picChg chg="add del mod ord">
          <ac:chgData name="Ali Gharakhani" userId="6f04ceed02205d10" providerId="LiveId" clId="{CF70F5F5-B27B-4E7E-B9CF-ED749C2C21C4}" dt="2024-02-01T06:54:59.401" v="51" actId="21"/>
          <ac:picMkLst>
            <pc:docMk/>
            <pc:sldMk cId="1414147660" sldId="319"/>
            <ac:picMk id="8" creationId="{8DC240AC-6EEF-F1FA-8136-CC31562314FB}"/>
          </ac:picMkLst>
        </pc:picChg>
        <pc:picChg chg="add mod ord">
          <ac:chgData name="Ali Gharakhani" userId="6f04ceed02205d10" providerId="LiveId" clId="{CF70F5F5-B27B-4E7E-B9CF-ED749C2C21C4}" dt="2024-02-01T06:55:56.324" v="52" actId="22"/>
          <ac:picMkLst>
            <pc:docMk/>
            <pc:sldMk cId="1414147660" sldId="319"/>
            <ac:picMk id="12" creationId="{27DEB763-8450-B441-4BB1-3B191D075313}"/>
          </ac:picMkLst>
        </pc:picChg>
      </pc:sldChg>
      <pc:sldChg chg="addSp delSp modSp new mod ord modClrScheme chgLayout">
        <pc:chgData name="Ali Gharakhani" userId="6f04ceed02205d10" providerId="LiveId" clId="{CF70F5F5-B27B-4E7E-B9CF-ED749C2C21C4}" dt="2024-02-02T17:37:30.874" v="347"/>
        <pc:sldMkLst>
          <pc:docMk/>
          <pc:sldMk cId="3087657333" sldId="320"/>
        </pc:sldMkLst>
        <pc:spChg chg="del mod ord">
          <ac:chgData name="Ali Gharakhani" userId="6f04ceed02205d10" providerId="LiveId" clId="{CF70F5F5-B27B-4E7E-B9CF-ED749C2C21C4}" dt="2024-02-01T06:51:13.377" v="43" actId="700"/>
          <ac:spMkLst>
            <pc:docMk/>
            <pc:sldMk cId="3087657333" sldId="320"/>
            <ac:spMk id="2" creationId="{B7A43D3D-700B-2D18-2942-53529B529E4D}"/>
          </ac:spMkLst>
        </pc:spChg>
        <pc:spChg chg="del mod ord">
          <ac:chgData name="Ali Gharakhani" userId="6f04ceed02205d10" providerId="LiveId" clId="{CF70F5F5-B27B-4E7E-B9CF-ED749C2C21C4}" dt="2024-02-01T06:51:13.377" v="43" actId="700"/>
          <ac:spMkLst>
            <pc:docMk/>
            <pc:sldMk cId="3087657333" sldId="320"/>
            <ac:spMk id="3" creationId="{9776B719-C6F6-A3F5-C311-13619DC53332}"/>
          </ac:spMkLst>
        </pc:spChg>
        <pc:spChg chg="add mod ord">
          <ac:chgData name="Ali Gharakhani" userId="6f04ceed02205d10" providerId="LiveId" clId="{CF70F5F5-B27B-4E7E-B9CF-ED749C2C21C4}" dt="2024-02-01T06:51:13.377" v="43" actId="700"/>
          <ac:spMkLst>
            <pc:docMk/>
            <pc:sldMk cId="3087657333" sldId="320"/>
            <ac:spMk id="4" creationId="{2B33845F-BB01-2A54-E0D0-B24F623EBA67}"/>
          </ac:spMkLst>
        </pc:spChg>
        <pc:spChg chg="add del mod ord">
          <ac:chgData name="Ali Gharakhani" userId="6f04ceed02205d10" providerId="LiveId" clId="{CF70F5F5-B27B-4E7E-B9CF-ED749C2C21C4}" dt="2024-02-01T06:51:18.590" v="44" actId="22"/>
          <ac:spMkLst>
            <pc:docMk/>
            <pc:sldMk cId="3087657333" sldId="320"/>
            <ac:spMk id="5" creationId="{7FA9E831-7B35-ED95-720E-D833A28C151E}"/>
          </ac:spMkLst>
        </pc:spChg>
        <pc:spChg chg="add mod ord">
          <ac:chgData name="Ali Gharakhani" userId="6f04ceed02205d10" providerId="LiveId" clId="{CF70F5F5-B27B-4E7E-B9CF-ED749C2C21C4}" dt="2024-02-01T06:51:13.377" v="43" actId="700"/>
          <ac:spMkLst>
            <pc:docMk/>
            <pc:sldMk cId="3087657333" sldId="320"/>
            <ac:spMk id="6" creationId="{29C54728-D75D-DA98-CB69-E7FDBE099BC7}"/>
          </ac:spMkLst>
        </pc:spChg>
        <pc:picChg chg="add mod ord">
          <ac:chgData name="Ali Gharakhani" userId="6f04ceed02205d10" providerId="LiveId" clId="{CF70F5F5-B27B-4E7E-B9CF-ED749C2C21C4}" dt="2024-02-01T06:51:37.188" v="48" actId="14100"/>
          <ac:picMkLst>
            <pc:docMk/>
            <pc:sldMk cId="3087657333" sldId="320"/>
            <ac:picMk id="8" creationId="{9CB5E5A2-962B-E62B-A3CE-FF099ABA8C13}"/>
          </ac:picMkLst>
        </pc:picChg>
      </pc:sldChg>
      <pc:sldChg chg="addSp delSp modSp new mod modClrScheme chgLayout">
        <pc:chgData name="Ali Gharakhani" userId="6f04ceed02205d10" providerId="LiveId" clId="{CF70F5F5-B27B-4E7E-B9CF-ED749C2C21C4}" dt="2024-02-02T17:34:52.691" v="343" actId="13926"/>
        <pc:sldMkLst>
          <pc:docMk/>
          <pc:sldMk cId="3597964625" sldId="321"/>
        </pc:sldMkLst>
        <pc:spChg chg="del mod ord">
          <ac:chgData name="Ali Gharakhani" userId="6f04ceed02205d10" providerId="LiveId" clId="{CF70F5F5-B27B-4E7E-B9CF-ED749C2C21C4}" dt="2024-02-01T06:10:06.475" v="23" actId="700"/>
          <ac:spMkLst>
            <pc:docMk/>
            <pc:sldMk cId="3597964625" sldId="321"/>
            <ac:spMk id="2" creationId="{702CAFB8-D24E-48F7-1E9F-9F2A43A7D4D7}"/>
          </ac:spMkLst>
        </pc:spChg>
        <pc:spChg chg="del mod ord">
          <ac:chgData name="Ali Gharakhani" userId="6f04ceed02205d10" providerId="LiveId" clId="{CF70F5F5-B27B-4E7E-B9CF-ED749C2C21C4}" dt="2024-02-01T06:10:06.475" v="23" actId="700"/>
          <ac:spMkLst>
            <pc:docMk/>
            <pc:sldMk cId="3597964625" sldId="321"/>
            <ac:spMk id="3" creationId="{98C59C87-3E5B-EC81-04F1-F8407763ED93}"/>
          </ac:spMkLst>
        </pc:spChg>
        <pc:spChg chg="add mod ord">
          <ac:chgData name="Ali Gharakhani" userId="6f04ceed02205d10" providerId="LiveId" clId="{CF70F5F5-B27B-4E7E-B9CF-ED749C2C21C4}" dt="2024-02-01T06:10:06.475" v="23" actId="700"/>
          <ac:spMkLst>
            <pc:docMk/>
            <pc:sldMk cId="3597964625" sldId="321"/>
            <ac:spMk id="4" creationId="{7131A3E6-81A0-E9D8-584F-6CE5FB200941}"/>
          </ac:spMkLst>
        </pc:spChg>
        <pc:spChg chg="add mod ord">
          <ac:chgData name="Ali Gharakhani" userId="6f04ceed02205d10" providerId="LiveId" clId="{CF70F5F5-B27B-4E7E-B9CF-ED749C2C21C4}" dt="2024-02-02T17:34:52.691" v="343" actId="13926"/>
          <ac:spMkLst>
            <pc:docMk/>
            <pc:sldMk cId="3597964625" sldId="321"/>
            <ac:spMk id="5" creationId="{B8D8D784-8785-E25E-06D4-DB27556370EF}"/>
          </ac:spMkLst>
        </pc:spChg>
      </pc:sldChg>
      <pc:sldChg chg="addSp delSp modSp new mod modClrScheme chgLayout">
        <pc:chgData name="Ali Gharakhani" userId="6f04ceed02205d10" providerId="LiveId" clId="{CF70F5F5-B27B-4E7E-B9CF-ED749C2C21C4}" dt="2024-02-05T12:39:27.937" v="1410" actId="207"/>
        <pc:sldMkLst>
          <pc:docMk/>
          <pc:sldMk cId="4102433844" sldId="322"/>
        </pc:sldMkLst>
        <pc:spChg chg="del mod ord">
          <ac:chgData name="Ali Gharakhani" userId="6f04ceed02205d10" providerId="LiveId" clId="{CF70F5F5-B27B-4E7E-B9CF-ED749C2C21C4}" dt="2024-02-01T06:07:15.665" v="15" actId="700"/>
          <ac:spMkLst>
            <pc:docMk/>
            <pc:sldMk cId="4102433844" sldId="322"/>
            <ac:spMk id="2" creationId="{DEB256B8-27CC-CF7A-020D-81B1D9CD249E}"/>
          </ac:spMkLst>
        </pc:spChg>
        <pc:spChg chg="del mod ord">
          <ac:chgData name="Ali Gharakhani" userId="6f04ceed02205d10" providerId="LiveId" clId="{CF70F5F5-B27B-4E7E-B9CF-ED749C2C21C4}" dt="2024-02-01T06:07:15.665" v="15" actId="700"/>
          <ac:spMkLst>
            <pc:docMk/>
            <pc:sldMk cId="4102433844" sldId="322"/>
            <ac:spMk id="3" creationId="{EAFA8D3D-364D-F20F-F697-3D2F490A6466}"/>
          </ac:spMkLst>
        </pc:spChg>
        <pc:spChg chg="add del mod ord">
          <ac:chgData name="Ali Gharakhani" userId="6f04ceed02205d10" providerId="LiveId" clId="{CF70F5F5-B27B-4E7E-B9CF-ED749C2C21C4}" dt="2024-02-01T06:07:44.423" v="16" actId="700"/>
          <ac:spMkLst>
            <pc:docMk/>
            <pc:sldMk cId="4102433844" sldId="322"/>
            <ac:spMk id="4" creationId="{D6AE9669-B600-FA2A-01CE-156F7E8CF765}"/>
          </ac:spMkLst>
        </pc:spChg>
        <pc:spChg chg="add del mod ord">
          <ac:chgData name="Ali Gharakhani" userId="6f04ceed02205d10" providerId="LiveId" clId="{CF70F5F5-B27B-4E7E-B9CF-ED749C2C21C4}" dt="2024-02-01T06:07:44.423" v="16" actId="700"/>
          <ac:spMkLst>
            <pc:docMk/>
            <pc:sldMk cId="4102433844" sldId="322"/>
            <ac:spMk id="5" creationId="{D18FEE10-E100-01E2-D9E0-55DFD1290C38}"/>
          </ac:spMkLst>
        </pc:spChg>
        <pc:spChg chg="add mod ord">
          <ac:chgData name="Ali Gharakhani" userId="6f04ceed02205d10" providerId="LiveId" clId="{CF70F5F5-B27B-4E7E-B9CF-ED749C2C21C4}" dt="2024-02-02T17:30:35.750" v="331"/>
          <ac:spMkLst>
            <pc:docMk/>
            <pc:sldMk cId="4102433844" sldId="322"/>
            <ac:spMk id="6" creationId="{611ACDC5-4A19-62D8-3FEA-63586032B19B}"/>
          </ac:spMkLst>
        </pc:spChg>
        <pc:spChg chg="add mod ord">
          <ac:chgData name="Ali Gharakhani" userId="6f04ceed02205d10" providerId="LiveId" clId="{CF70F5F5-B27B-4E7E-B9CF-ED749C2C21C4}" dt="2024-02-05T12:39:27.937" v="1410" actId="207"/>
          <ac:spMkLst>
            <pc:docMk/>
            <pc:sldMk cId="4102433844" sldId="322"/>
            <ac:spMk id="7" creationId="{9C91CFD7-0A41-A7A3-16FB-392919925876}"/>
          </ac:spMkLst>
        </pc:spChg>
        <pc:spChg chg="add mod ord">
          <ac:chgData name="Ali Gharakhani" userId="6f04ceed02205d10" providerId="LiveId" clId="{CF70F5F5-B27B-4E7E-B9CF-ED749C2C21C4}" dt="2024-02-01T06:07:44.423" v="16" actId="700"/>
          <ac:spMkLst>
            <pc:docMk/>
            <pc:sldMk cId="4102433844" sldId="322"/>
            <ac:spMk id="8" creationId="{AE6C8D43-C04C-87ED-B3E9-538CEB23FB8B}"/>
          </ac:spMkLst>
        </pc:spChg>
      </pc:sldChg>
      <pc:sldChg chg="addSp delSp modSp new mod ord modClrScheme chgLayout">
        <pc:chgData name="Ali Gharakhani" userId="6f04ceed02205d10" providerId="LiveId" clId="{CF70F5F5-B27B-4E7E-B9CF-ED749C2C21C4}" dt="2024-02-05T11:13:19.823" v="1097"/>
        <pc:sldMkLst>
          <pc:docMk/>
          <pc:sldMk cId="718158363" sldId="323"/>
        </pc:sldMkLst>
        <pc:spChg chg="del mod ord">
          <ac:chgData name="Ali Gharakhani" userId="6f04ceed02205d10" providerId="LiveId" clId="{CF70F5F5-B27B-4E7E-B9CF-ED749C2C21C4}" dt="2024-02-01T06:06:25.343" v="10" actId="700"/>
          <ac:spMkLst>
            <pc:docMk/>
            <pc:sldMk cId="718158363" sldId="323"/>
            <ac:spMk id="2" creationId="{81098F47-A026-4C89-80DA-CE46675E64CF}"/>
          </ac:spMkLst>
        </pc:spChg>
        <pc:spChg chg="del mod ord">
          <ac:chgData name="Ali Gharakhani" userId="6f04ceed02205d10" providerId="LiveId" clId="{CF70F5F5-B27B-4E7E-B9CF-ED749C2C21C4}" dt="2024-02-01T06:06:25.343" v="10" actId="700"/>
          <ac:spMkLst>
            <pc:docMk/>
            <pc:sldMk cId="718158363" sldId="323"/>
            <ac:spMk id="3" creationId="{31CE3A85-86CC-4DB8-CABE-C57C0FE1CFF7}"/>
          </ac:spMkLst>
        </pc:spChg>
        <pc:spChg chg="add mod ord">
          <ac:chgData name="Ali Gharakhani" userId="6f04ceed02205d10" providerId="LiveId" clId="{CF70F5F5-B27B-4E7E-B9CF-ED749C2C21C4}" dt="2024-02-01T06:06:25.343" v="10" actId="700"/>
          <ac:spMkLst>
            <pc:docMk/>
            <pc:sldMk cId="718158363" sldId="323"/>
            <ac:spMk id="4" creationId="{A6C727B5-8268-4F6F-7623-9D97B0EE4A32}"/>
          </ac:spMkLst>
        </pc:spChg>
        <pc:spChg chg="add mod ord">
          <ac:chgData name="Ali Gharakhani" userId="6f04ceed02205d10" providerId="LiveId" clId="{CF70F5F5-B27B-4E7E-B9CF-ED749C2C21C4}" dt="2024-02-01T06:06:25.343" v="10" actId="700"/>
          <ac:spMkLst>
            <pc:docMk/>
            <pc:sldMk cId="718158363" sldId="323"/>
            <ac:spMk id="5" creationId="{15DE21ED-2A5B-84CE-6A3F-30E0C7755943}"/>
          </ac:spMkLst>
        </pc:spChg>
        <pc:picChg chg="add mod">
          <ac:chgData name="Ali Gharakhani" userId="6f04ceed02205d10" providerId="LiveId" clId="{CF70F5F5-B27B-4E7E-B9CF-ED749C2C21C4}" dt="2024-02-01T06:06:52.242" v="14" actId="14100"/>
          <ac:picMkLst>
            <pc:docMk/>
            <pc:sldMk cId="718158363" sldId="323"/>
            <ac:picMk id="7" creationId="{3E7C4C59-AFEF-ABF4-9D65-1A5B543FA4E1}"/>
          </ac:picMkLst>
        </pc:picChg>
      </pc:sldChg>
      <pc:sldChg chg="addSp delSp modSp new mod">
        <pc:chgData name="Ali Gharakhani" userId="6f04ceed02205d10" providerId="LiveId" clId="{CF70F5F5-B27B-4E7E-B9CF-ED749C2C21C4}" dt="2024-02-01T07:01:32.788" v="54" actId="22"/>
        <pc:sldMkLst>
          <pc:docMk/>
          <pc:sldMk cId="1353574984" sldId="324"/>
        </pc:sldMkLst>
        <pc:spChg chg="del">
          <ac:chgData name="Ali Gharakhani" userId="6f04ceed02205d10" providerId="LiveId" clId="{CF70F5F5-B27B-4E7E-B9CF-ED749C2C21C4}" dt="2024-02-01T07:01:32.788" v="54" actId="22"/>
          <ac:spMkLst>
            <pc:docMk/>
            <pc:sldMk cId="1353574984" sldId="324"/>
            <ac:spMk id="3" creationId="{60A46317-9DA7-C7F9-9DDF-5BF8D4A0DA8F}"/>
          </ac:spMkLst>
        </pc:spChg>
        <pc:picChg chg="add mod ord">
          <ac:chgData name="Ali Gharakhani" userId="6f04ceed02205d10" providerId="LiveId" clId="{CF70F5F5-B27B-4E7E-B9CF-ED749C2C21C4}" dt="2024-02-01T07:01:32.788" v="54" actId="22"/>
          <ac:picMkLst>
            <pc:docMk/>
            <pc:sldMk cId="1353574984" sldId="324"/>
            <ac:picMk id="6" creationId="{BD2C6E8B-9CAA-E629-C996-16D3387C29BE}"/>
          </ac:picMkLst>
        </pc:picChg>
      </pc:sldChg>
      <pc:sldChg chg="addSp delSp modSp new mod modClrScheme chgLayout">
        <pc:chgData name="Ali Gharakhani" userId="6f04ceed02205d10" providerId="LiveId" clId="{CF70F5F5-B27B-4E7E-B9CF-ED749C2C21C4}" dt="2024-02-02T07:27:21.445" v="100" actId="1076"/>
        <pc:sldMkLst>
          <pc:docMk/>
          <pc:sldMk cId="3820120131" sldId="325"/>
        </pc:sldMkLst>
        <pc:spChg chg="del mod ord">
          <ac:chgData name="Ali Gharakhani" userId="6f04ceed02205d10" providerId="LiveId" clId="{CF70F5F5-B27B-4E7E-B9CF-ED749C2C21C4}" dt="2024-02-01T07:02:57.611" v="56" actId="700"/>
          <ac:spMkLst>
            <pc:docMk/>
            <pc:sldMk cId="3820120131" sldId="325"/>
            <ac:spMk id="2" creationId="{74EA1039-09F6-5F6E-1219-2FAAE159471C}"/>
          </ac:spMkLst>
        </pc:spChg>
        <pc:spChg chg="del mod ord">
          <ac:chgData name="Ali Gharakhani" userId="6f04ceed02205d10" providerId="LiveId" clId="{CF70F5F5-B27B-4E7E-B9CF-ED749C2C21C4}" dt="2024-02-01T07:02:57.611" v="56" actId="700"/>
          <ac:spMkLst>
            <pc:docMk/>
            <pc:sldMk cId="3820120131" sldId="325"/>
            <ac:spMk id="3" creationId="{A4D6F358-F76C-96A5-76E4-3D801C4AE45A}"/>
          </ac:spMkLst>
        </pc:spChg>
        <pc:spChg chg="add mod ord">
          <ac:chgData name="Ali Gharakhani" userId="6f04ceed02205d10" providerId="LiveId" clId="{CF70F5F5-B27B-4E7E-B9CF-ED749C2C21C4}" dt="2024-02-01T07:02:57.611" v="56" actId="700"/>
          <ac:spMkLst>
            <pc:docMk/>
            <pc:sldMk cId="3820120131" sldId="325"/>
            <ac:spMk id="4" creationId="{34F660FC-A455-B836-212B-D72B95E76FF8}"/>
          </ac:spMkLst>
        </pc:spChg>
        <pc:spChg chg="add del mod ord">
          <ac:chgData name="Ali Gharakhani" userId="6f04ceed02205d10" providerId="LiveId" clId="{CF70F5F5-B27B-4E7E-B9CF-ED749C2C21C4}" dt="2024-02-01T07:03:02.408" v="57" actId="22"/>
          <ac:spMkLst>
            <pc:docMk/>
            <pc:sldMk cId="3820120131" sldId="325"/>
            <ac:spMk id="5" creationId="{36E32282-3413-9A8E-1A99-61FF0392E4AD}"/>
          </ac:spMkLst>
        </pc:spChg>
        <pc:spChg chg="add mod ord">
          <ac:chgData name="Ali Gharakhani" userId="6f04ceed02205d10" providerId="LiveId" clId="{CF70F5F5-B27B-4E7E-B9CF-ED749C2C21C4}" dt="2024-02-01T07:02:57.611" v="56" actId="700"/>
          <ac:spMkLst>
            <pc:docMk/>
            <pc:sldMk cId="3820120131" sldId="325"/>
            <ac:spMk id="6" creationId="{7C882924-B8CE-854C-6C4F-97687DD0E1B0}"/>
          </ac:spMkLst>
        </pc:spChg>
        <pc:picChg chg="add mod ord">
          <ac:chgData name="Ali Gharakhani" userId="6f04ceed02205d10" providerId="LiveId" clId="{CF70F5F5-B27B-4E7E-B9CF-ED749C2C21C4}" dt="2024-02-02T07:27:21.445" v="100" actId="1076"/>
          <ac:picMkLst>
            <pc:docMk/>
            <pc:sldMk cId="3820120131" sldId="325"/>
            <ac:picMk id="8" creationId="{03159181-E33F-A237-9E81-BF6EB3A2926B}"/>
          </ac:picMkLst>
        </pc:picChg>
      </pc:sldChg>
      <pc:sldChg chg="addSp delSp modSp new mod ord">
        <pc:chgData name="Ali Gharakhani" userId="6f04ceed02205d10" providerId="LiveId" clId="{CF70F5F5-B27B-4E7E-B9CF-ED749C2C21C4}" dt="2024-02-02T11:15:19.977" v="237" actId="20577"/>
        <pc:sldMkLst>
          <pc:docMk/>
          <pc:sldMk cId="3651369967" sldId="326"/>
        </pc:sldMkLst>
        <pc:spChg chg="mod">
          <ac:chgData name="Ali Gharakhani" userId="6f04ceed02205d10" providerId="LiveId" clId="{CF70F5F5-B27B-4E7E-B9CF-ED749C2C21C4}" dt="2024-02-02T11:15:19.977" v="237" actId="20577"/>
          <ac:spMkLst>
            <pc:docMk/>
            <pc:sldMk cId="3651369967" sldId="326"/>
            <ac:spMk id="2" creationId="{B2E7330B-16F8-3BCA-894F-C84330315419}"/>
          </ac:spMkLst>
        </pc:spChg>
        <pc:spChg chg="del">
          <ac:chgData name="Ali Gharakhani" userId="6f04ceed02205d10" providerId="LiveId" clId="{CF70F5F5-B27B-4E7E-B9CF-ED749C2C21C4}" dt="2024-02-01T07:03:51.874" v="59"/>
          <ac:spMkLst>
            <pc:docMk/>
            <pc:sldMk cId="3651369967" sldId="326"/>
            <ac:spMk id="3" creationId="{F88C0F0F-6547-5474-3DD0-EAD1F643FED1}"/>
          </ac:spMkLst>
        </pc:spChg>
        <pc:graphicFrameChg chg="add del modGraphic">
          <ac:chgData name="Ali Gharakhani" userId="6f04ceed02205d10" providerId="LiveId" clId="{CF70F5F5-B27B-4E7E-B9CF-ED749C2C21C4}" dt="2024-02-02T11:15:05.809" v="236" actId="21"/>
          <ac:graphicFrameMkLst>
            <pc:docMk/>
            <pc:sldMk cId="3651369967" sldId="326"/>
            <ac:graphicFrameMk id="7" creationId="{3C5D25AE-A14F-D077-9152-82FD0A9FF9E3}"/>
          </ac:graphicFrameMkLst>
        </pc:graphicFrameChg>
        <pc:picChg chg="add mod">
          <ac:chgData name="Ali Gharakhani" userId="6f04ceed02205d10" providerId="LiveId" clId="{CF70F5F5-B27B-4E7E-B9CF-ED749C2C21C4}" dt="2024-02-01T07:04:05.735" v="62" actId="14100"/>
          <ac:picMkLst>
            <pc:docMk/>
            <pc:sldMk cId="3651369967" sldId="326"/>
            <ac:picMk id="5" creationId="{531FF185-44BB-9248-4C4D-7B7F3A9D7D0C}"/>
          </ac:picMkLst>
        </pc:picChg>
      </pc:sldChg>
      <pc:sldChg chg="modSp new mod">
        <pc:chgData name="Ali Gharakhani" userId="6f04ceed02205d10" providerId="LiveId" clId="{CF70F5F5-B27B-4E7E-B9CF-ED749C2C21C4}" dt="2024-02-02T17:18:36.286" v="288" actId="20577"/>
        <pc:sldMkLst>
          <pc:docMk/>
          <pc:sldMk cId="3492149688" sldId="327"/>
        </pc:sldMkLst>
        <pc:spChg chg="mod">
          <ac:chgData name="Ali Gharakhani" userId="6f04ceed02205d10" providerId="LiveId" clId="{CF70F5F5-B27B-4E7E-B9CF-ED749C2C21C4}" dt="2024-02-02T17:18:36.286" v="288" actId="20577"/>
          <ac:spMkLst>
            <pc:docMk/>
            <pc:sldMk cId="3492149688" sldId="327"/>
            <ac:spMk id="2" creationId="{FC4604FF-AB84-1844-CA1F-E9823D07F3C2}"/>
          </ac:spMkLst>
        </pc:spChg>
        <pc:spChg chg="mod">
          <ac:chgData name="Ali Gharakhani" userId="6f04ceed02205d10" providerId="LiveId" clId="{CF70F5F5-B27B-4E7E-B9CF-ED749C2C21C4}" dt="2024-02-02T17:18:11.785" v="284" actId="21"/>
          <ac:spMkLst>
            <pc:docMk/>
            <pc:sldMk cId="3492149688" sldId="327"/>
            <ac:spMk id="3" creationId="{0858CD1B-DC5B-55E8-D002-FF0974EEDDFA}"/>
          </ac:spMkLst>
        </pc:spChg>
      </pc:sldChg>
      <pc:sldChg chg="modSp new del mod">
        <pc:chgData name="Ali Gharakhani" userId="6f04ceed02205d10" providerId="LiveId" clId="{CF70F5F5-B27B-4E7E-B9CF-ED749C2C21C4}" dt="2024-02-02T12:53:46.897" v="256" actId="2696"/>
        <pc:sldMkLst>
          <pc:docMk/>
          <pc:sldMk cId="602035362" sldId="328"/>
        </pc:sldMkLst>
        <pc:spChg chg="mod">
          <ac:chgData name="Ali Gharakhani" userId="6f04ceed02205d10" providerId="LiveId" clId="{CF70F5F5-B27B-4E7E-B9CF-ED749C2C21C4}" dt="2024-02-01T07:10:48.903" v="72" actId="20577"/>
          <ac:spMkLst>
            <pc:docMk/>
            <pc:sldMk cId="602035362" sldId="328"/>
            <ac:spMk id="3" creationId="{2F8D0597-DB6D-A2B2-1BE0-15068B9F0623}"/>
          </ac:spMkLst>
        </pc:spChg>
      </pc:sldChg>
      <pc:sldChg chg="modSp new mod ord">
        <pc:chgData name="Ali Gharakhani" userId="6f04ceed02205d10" providerId="LiveId" clId="{CF70F5F5-B27B-4E7E-B9CF-ED749C2C21C4}" dt="2024-02-02T17:19:19.563" v="290"/>
        <pc:sldMkLst>
          <pc:docMk/>
          <pc:sldMk cId="1109869323" sldId="329"/>
        </pc:sldMkLst>
        <pc:spChg chg="mod">
          <ac:chgData name="Ali Gharakhani" userId="6f04ceed02205d10" providerId="LiveId" clId="{CF70F5F5-B27B-4E7E-B9CF-ED749C2C21C4}" dt="2024-02-02T17:19:19.563" v="290"/>
          <ac:spMkLst>
            <pc:docMk/>
            <pc:sldMk cId="1109869323" sldId="329"/>
            <ac:spMk id="2" creationId="{A6A01709-CF54-C67A-D508-BD6E0B0319D8}"/>
          </ac:spMkLst>
        </pc:spChg>
        <pc:spChg chg="mod">
          <ac:chgData name="Ali Gharakhani" userId="6f04ceed02205d10" providerId="LiveId" clId="{CF70F5F5-B27B-4E7E-B9CF-ED749C2C21C4}" dt="2024-02-02T07:38:01.429" v="120" actId="207"/>
          <ac:spMkLst>
            <pc:docMk/>
            <pc:sldMk cId="1109869323" sldId="329"/>
            <ac:spMk id="3" creationId="{B23DE2C4-2018-3EA8-608B-F329FC05702F}"/>
          </ac:spMkLst>
        </pc:spChg>
      </pc:sldChg>
      <pc:sldChg chg="modSp new mod">
        <pc:chgData name="Ali Gharakhani" userId="6f04ceed02205d10" providerId="LiveId" clId="{CF70F5F5-B27B-4E7E-B9CF-ED749C2C21C4}" dt="2024-02-05T13:17:24.759" v="1435" actId="207"/>
        <pc:sldMkLst>
          <pc:docMk/>
          <pc:sldMk cId="1360397253" sldId="330"/>
        </pc:sldMkLst>
        <pc:spChg chg="mod">
          <ac:chgData name="Ali Gharakhani" userId="6f04ceed02205d10" providerId="LiveId" clId="{CF70F5F5-B27B-4E7E-B9CF-ED749C2C21C4}" dt="2024-02-02T17:19:09.195" v="289"/>
          <ac:spMkLst>
            <pc:docMk/>
            <pc:sldMk cId="1360397253" sldId="330"/>
            <ac:spMk id="2" creationId="{8F3A8655-7A9F-B61D-2F01-36129A713BC4}"/>
          </ac:spMkLst>
        </pc:spChg>
        <pc:spChg chg="mod">
          <ac:chgData name="Ali Gharakhani" userId="6f04ceed02205d10" providerId="LiveId" clId="{CF70F5F5-B27B-4E7E-B9CF-ED749C2C21C4}" dt="2024-02-05T13:17:24.759" v="1435" actId="207"/>
          <ac:spMkLst>
            <pc:docMk/>
            <pc:sldMk cId="1360397253" sldId="330"/>
            <ac:spMk id="3" creationId="{941C1774-5539-A742-5BEA-8BB93A520A40}"/>
          </ac:spMkLst>
        </pc:spChg>
      </pc:sldChg>
      <pc:sldChg chg="addSp delSp modSp new mod">
        <pc:chgData name="Ali Gharakhani" userId="6f04ceed02205d10" providerId="LiveId" clId="{CF70F5F5-B27B-4E7E-B9CF-ED749C2C21C4}" dt="2024-02-05T17:22:13.095" v="1528" actId="207"/>
        <pc:sldMkLst>
          <pc:docMk/>
          <pc:sldMk cId="2376469291" sldId="331"/>
        </pc:sldMkLst>
        <pc:spChg chg="mod">
          <ac:chgData name="Ali Gharakhani" userId="6f04ceed02205d10" providerId="LiveId" clId="{CF70F5F5-B27B-4E7E-B9CF-ED749C2C21C4}" dt="2024-02-02T17:16:52.113" v="278" actId="27636"/>
          <ac:spMkLst>
            <pc:docMk/>
            <pc:sldMk cId="2376469291" sldId="331"/>
            <ac:spMk id="2" creationId="{DD63EE53-70DC-0878-E521-EE3BB1FE6F4D}"/>
          </ac:spMkLst>
        </pc:spChg>
        <pc:spChg chg="mod">
          <ac:chgData name="Ali Gharakhani" userId="6f04ceed02205d10" providerId="LiveId" clId="{CF70F5F5-B27B-4E7E-B9CF-ED749C2C21C4}" dt="2024-02-05T17:22:13.095" v="1528" actId="207"/>
          <ac:spMkLst>
            <pc:docMk/>
            <pc:sldMk cId="2376469291" sldId="331"/>
            <ac:spMk id="3" creationId="{AE91E3D1-3E95-5A4D-4A4A-6E5F3A99BF6E}"/>
          </ac:spMkLst>
        </pc:spChg>
        <pc:spChg chg="add del mod">
          <ac:chgData name="Ali Gharakhani" userId="6f04ceed02205d10" providerId="LiveId" clId="{CF70F5F5-B27B-4E7E-B9CF-ED749C2C21C4}" dt="2024-02-02T10:55:29.883" v="205" actId="22"/>
          <ac:spMkLst>
            <pc:docMk/>
            <pc:sldMk cId="2376469291" sldId="331"/>
            <ac:spMk id="6" creationId="{00C4F1D6-840F-D406-0193-EA1657009B20}"/>
          </ac:spMkLst>
        </pc:spChg>
      </pc:sldChg>
      <pc:sldChg chg="modSp new mod">
        <pc:chgData name="Ali Gharakhani" userId="6f04ceed02205d10" providerId="LiveId" clId="{CF70F5F5-B27B-4E7E-B9CF-ED749C2C21C4}" dt="2024-02-05T13:35:13.344" v="1453" actId="207"/>
        <pc:sldMkLst>
          <pc:docMk/>
          <pc:sldMk cId="4157392739" sldId="332"/>
        </pc:sldMkLst>
        <pc:spChg chg="mod">
          <ac:chgData name="Ali Gharakhani" userId="6f04ceed02205d10" providerId="LiveId" clId="{CF70F5F5-B27B-4E7E-B9CF-ED749C2C21C4}" dt="2024-02-02T17:20:27.892" v="298" actId="27636"/>
          <ac:spMkLst>
            <pc:docMk/>
            <pc:sldMk cId="4157392739" sldId="332"/>
            <ac:spMk id="2" creationId="{C4566D36-5B62-2186-CEE4-2DECF9462611}"/>
          </ac:spMkLst>
        </pc:spChg>
        <pc:spChg chg="mod">
          <ac:chgData name="Ali Gharakhani" userId="6f04ceed02205d10" providerId="LiveId" clId="{CF70F5F5-B27B-4E7E-B9CF-ED749C2C21C4}" dt="2024-02-05T13:35:13.344" v="1453" actId="207"/>
          <ac:spMkLst>
            <pc:docMk/>
            <pc:sldMk cId="4157392739" sldId="332"/>
            <ac:spMk id="3" creationId="{A6124BFF-B79E-8789-4C7A-9847C2E0EB05}"/>
          </ac:spMkLst>
        </pc:spChg>
      </pc:sldChg>
      <pc:sldChg chg="new del">
        <pc:chgData name="Ali Gharakhani" userId="6f04ceed02205d10" providerId="LiveId" clId="{CF70F5F5-B27B-4E7E-B9CF-ED749C2C21C4}" dt="2024-02-02T12:54:37.778" v="258" actId="2696"/>
        <pc:sldMkLst>
          <pc:docMk/>
          <pc:sldMk cId="1297913606" sldId="333"/>
        </pc:sldMkLst>
      </pc:sldChg>
      <pc:sldChg chg="modSp new mod">
        <pc:chgData name="Ali Gharakhani" userId="6f04ceed02205d10" providerId="LiveId" clId="{CF70F5F5-B27B-4E7E-B9CF-ED749C2C21C4}" dt="2024-02-02T17:28:53.633" v="330" actId="255"/>
        <pc:sldMkLst>
          <pc:docMk/>
          <pc:sldMk cId="168197785" sldId="334"/>
        </pc:sldMkLst>
        <pc:spChg chg="mod">
          <ac:chgData name="Ali Gharakhani" userId="6f04ceed02205d10" providerId="LiveId" clId="{CF70F5F5-B27B-4E7E-B9CF-ED749C2C21C4}" dt="2024-02-02T17:28:53.633" v="330" actId="255"/>
          <ac:spMkLst>
            <pc:docMk/>
            <pc:sldMk cId="168197785" sldId="334"/>
            <ac:spMk id="2" creationId="{0DD1D8F9-B31B-B554-002D-95FB96975C3E}"/>
          </ac:spMkLst>
        </pc:spChg>
        <pc:spChg chg="mod">
          <ac:chgData name="Ali Gharakhani" userId="6f04ceed02205d10" providerId="LiveId" clId="{CF70F5F5-B27B-4E7E-B9CF-ED749C2C21C4}" dt="2024-02-02T17:25:24.581" v="312" actId="207"/>
          <ac:spMkLst>
            <pc:docMk/>
            <pc:sldMk cId="168197785" sldId="334"/>
            <ac:spMk id="3" creationId="{5E777272-62C8-3AA1-376C-781D2A05CE56}"/>
          </ac:spMkLst>
        </pc:spChg>
      </pc:sldChg>
      <pc:sldChg chg="modSp new del mod">
        <pc:chgData name="Ali Gharakhani" userId="6f04ceed02205d10" providerId="LiveId" clId="{CF70F5F5-B27B-4E7E-B9CF-ED749C2C21C4}" dt="2024-02-02T17:27:58.548" v="313" actId="2696"/>
        <pc:sldMkLst>
          <pc:docMk/>
          <pc:sldMk cId="3583916667" sldId="335"/>
        </pc:sldMkLst>
        <pc:spChg chg="mod">
          <ac:chgData name="Ali Gharakhani" userId="6f04ceed02205d10" providerId="LiveId" clId="{CF70F5F5-B27B-4E7E-B9CF-ED749C2C21C4}" dt="2024-02-02T12:50:54.333" v="252" actId="20577"/>
          <ac:spMkLst>
            <pc:docMk/>
            <pc:sldMk cId="3583916667" sldId="335"/>
            <ac:spMk id="3" creationId="{90A8EDF4-B5CF-C3B7-F785-28B2CAB5CF9E}"/>
          </ac:spMkLst>
        </pc:spChg>
      </pc:sldChg>
      <pc:sldChg chg="modSp new mod">
        <pc:chgData name="Ali Gharakhani" userId="6f04ceed02205d10" providerId="LiveId" clId="{CF70F5F5-B27B-4E7E-B9CF-ED749C2C21C4}" dt="2024-02-05T17:38:06.894" v="1791" actId="20577"/>
        <pc:sldMkLst>
          <pc:docMk/>
          <pc:sldMk cId="643836347" sldId="336"/>
        </pc:sldMkLst>
        <pc:spChg chg="mod">
          <ac:chgData name="Ali Gharakhani" userId="6f04ceed02205d10" providerId="LiveId" clId="{CF70F5F5-B27B-4E7E-B9CF-ED749C2C21C4}" dt="2024-02-02T12:59:42.262" v="276" actId="20577"/>
          <ac:spMkLst>
            <pc:docMk/>
            <pc:sldMk cId="643836347" sldId="336"/>
            <ac:spMk id="2" creationId="{C6FCE43E-3423-2CF7-96BB-3428E4D08470}"/>
          </ac:spMkLst>
        </pc:spChg>
        <pc:spChg chg="mod">
          <ac:chgData name="Ali Gharakhani" userId="6f04ceed02205d10" providerId="LiveId" clId="{CF70F5F5-B27B-4E7E-B9CF-ED749C2C21C4}" dt="2024-02-05T17:38:06.894" v="1791" actId="20577"/>
          <ac:spMkLst>
            <pc:docMk/>
            <pc:sldMk cId="643836347" sldId="336"/>
            <ac:spMk id="3" creationId="{C7676AB4-F062-A7EC-47A4-2931195AF361}"/>
          </ac:spMkLst>
        </pc:spChg>
      </pc:sldChg>
      <pc:sldChg chg="modSp new mod">
        <pc:chgData name="Ali Gharakhani" userId="6f04ceed02205d10" providerId="LiveId" clId="{CF70F5F5-B27B-4E7E-B9CF-ED749C2C21C4}" dt="2024-02-05T13:57:17.940" v="1489" actId="207"/>
        <pc:sldMkLst>
          <pc:docMk/>
          <pc:sldMk cId="3305238125" sldId="337"/>
        </pc:sldMkLst>
        <pc:spChg chg="mod">
          <ac:chgData name="Ali Gharakhani" userId="6f04ceed02205d10" providerId="LiveId" clId="{CF70F5F5-B27B-4E7E-B9CF-ED749C2C21C4}" dt="2024-02-02T17:44:16.439" v="396" actId="20577"/>
          <ac:spMkLst>
            <pc:docMk/>
            <pc:sldMk cId="3305238125" sldId="337"/>
            <ac:spMk id="2" creationId="{2079744E-DA8F-9ABC-D2B9-319230262F21}"/>
          </ac:spMkLst>
        </pc:spChg>
        <pc:spChg chg="mod">
          <ac:chgData name="Ali Gharakhani" userId="6f04ceed02205d10" providerId="LiveId" clId="{CF70F5F5-B27B-4E7E-B9CF-ED749C2C21C4}" dt="2024-02-05T13:57:17.940" v="1489" actId="207"/>
          <ac:spMkLst>
            <pc:docMk/>
            <pc:sldMk cId="3305238125" sldId="337"/>
            <ac:spMk id="3" creationId="{90BF567E-4E6C-BFA5-36B6-784D7051D38F}"/>
          </ac:spMkLst>
        </pc:spChg>
      </pc:sldChg>
      <pc:sldChg chg="modSp new mod">
        <pc:chgData name="Ali Gharakhani" userId="6f04ceed02205d10" providerId="LiveId" clId="{CF70F5F5-B27B-4E7E-B9CF-ED749C2C21C4}" dt="2024-02-05T17:42:32.589" v="1796" actId="207"/>
        <pc:sldMkLst>
          <pc:docMk/>
          <pc:sldMk cId="2751179605" sldId="338"/>
        </pc:sldMkLst>
        <pc:spChg chg="mod">
          <ac:chgData name="Ali Gharakhani" userId="6f04ceed02205d10" providerId="LiveId" clId="{CF70F5F5-B27B-4E7E-B9CF-ED749C2C21C4}" dt="2024-02-02T18:26:56.378" v="452" actId="27636"/>
          <ac:spMkLst>
            <pc:docMk/>
            <pc:sldMk cId="2751179605" sldId="338"/>
            <ac:spMk id="2" creationId="{E9BB71EB-591C-CCA1-3942-1DBA0B29CB30}"/>
          </ac:spMkLst>
        </pc:spChg>
        <pc:spChg chg="mod">
          <ac:chgData name="Ali Gharakhani" userId="6f04ceed02205d10" providerId="LiveId" clId="{CF70F5F5-B27B-4E7E-B9CF-ED749C2C21C4}" dt="2024-02-05T17:42:32.589" v="1796" actId="207"/>
          <ac:spMkLst>
            <pc:docMk/>
            <pc:sldMk cId="2751179605" sldId="338"/>
            <ac:spMk id="3" creationId="{BAC6611A-303D-2D1D-6260-EBF012753B73}"/>
          </ac:spMkLst>
        </pc:spChg>
      </pc:sldChg>
      <pc:sldChg chg="modSp new mod">
        <pc:chgData name="Ali Gharakhani" userId="6f04ceed02205d10" providerId="LiveId" clId="{CF70F5F5-B27B-4E7E-B9CF-ED749C2C21C4}" dt="2024-02-05T14:07:09.392" v="1509" actId="207"/>
        <pc:sldMkLst>
          <pc:docMk/>
          <pc:sldMk cId="3737871126" sldId="339"/>
        </pc:sldMkLst>
        <pc:spChg chg="mod">
          <ac:chgData name="Ali Gharakhani" userId="6f04ceed02205d10" providerId="LiveId" clId="{CF70F5F5-B27B-4E7E-B9CF-ED749C2C21C4}" dt="2024-02-05T14:07:09.392" v="1509" actId="207"/>
          <ac:spMkLst>
            <pc:docMk/>
            <pc:sldMk cId="3737871126" sldId="339"/>
            <ac:spMk id="3" creationId="{75ED7F33-B05B-4B28-E1C8-261196CDCACF}"/>
          </ac:spMkLst>
        </pc:spChg>
        <pc:spChg chg="mod">
          <ac:chgData name="Ali Gharakhani" userId="6f04ceed02205d10" providerId="LiveId" clId="{CF70F5F5-B27B-4E7E-B9CF-ED749C2C21C4}" dt="2024-02-02T18:32:42.897" v="458" actId="782"/>
          <ac:spMkLst>
            <pc:docMk/>
            <pc:sldMk cId="3737871126" sldId="339"/>
            <ac:spMk id="4" creationId="{B96EFC2B-F7F7-EB15-B5BC-BA2D7685F209}"/>
          </ac:spMkLst>
        </pc:spChg>
      </pc:sldChg>
      <pc:sldChg chg="modSp new mod">
        <pc:chgData name="Ali Gharakhani" userId="6f04ceed02205d10" providerId="LiveId" clId="{CF70F5F5-B27B-4E7E-B9CF-ED749C2C21C4}" dt="2024-02-05T14:09:13.334" v="1517" actId="27636"/>
        <pc:sldMkLst>
          <pc:docMk/>
          <pc:sldMk cId="1825024540" sldId="340"/>
        </pc:sldMkLst>
        <pc:spChg chg="mod">
          <ac:chgData name="Ali Gharakhani" userId="6f04ceed02205d10" providerId="LiveId" clId="{CF70F5F5-B27B-4E7E-B9CF-ED749C2C21C4}" dt="2024-02-02T19:13:59.971" v="468"/>
          <ac:spMkLst>
            <pc:docMk/>
            <pc:sldMk cId="1825024540" sldId="340"/>
            <ac:spMk id="2" creationId="{2645554F-1C51-B1DA-85BF-7B885550681D}"/>
          </ac:spMkLst>
        </pc:spChg>
        <pc:spChg chg="mod">
          <ac:chgData name="Ali Gharakhani" userId="6f04ceed02205d10" providerId="LiveId" clId="{CF70F5F5-B27B-4E7E-B9CF-ED749C2C21C4}" dt="2024-02-05T14:09:13.334" v="1517" actId="27636"/>
          <ac:spMkLst>
            <pc:docMk/>
            <pc:sldMk cId="1825024540" sldId="340"/>
            <ac:spMk id="3" creationId="{EF491330-A9C6-FFE1-A411-EC61EFF2C329}"/>
          </ac:spMkLst>
        </pc:spChg>
        <pc:spChg chg="mod">
          <ac:chgData name="Ali Gharakhani" userId="6f04ceed02205d10" providerId="LiveId" clId="{CF70F5F5-B27B-4E7E-B9CF-ED749C2C21C4}" dt="2024-02-02T19:14:06.686" v="488" actId="20577"/>
          <ac:spMkLst>
            <pc:docMk/>
            <pc:sldMk cId="1825024540" sldId="340"/>
            <ac:spMk id="4" creationId="{72793846-3D72-8283-AAA6-F49A6BE8E766}"/>
          </ac:spMkLst>
        </pc:spChg>
      </pc:sldChg>
      <pc:sldChg chg="modSp new mod ord">
        <pc:chgData name="Ali Gharakhani" userId="6f04ceed02205d10" providerId="LiveId" clId="{CF70F5F5-B27B-4E7E-B9CF-ED749C2C21C4}" dt="2024-02-02T20:06:53.204" v="562" actId="207"/>
        <pc:sldMkLst>
          <pc:docMk/>
          <pc:sldMk cId="1920908903" sldId="341"/>
        </pc:sldMkLst>
        <pc:spChg chg="mod">
          <ac:chgData name="Ali Gharakhani" userId="6f04ceed02205d10" providerId="LiveId" clId="{CF70F5F5-B27B-4E7E-B9CF-ED749C2C21C4}" dt="2024-02-02T20:03:05.831" v="537" actId="14100"/>
          <ac:spMkLst>
            <pc:docMk/>
            <pc:sldMk cId="1920908903" sldId="341"/>
            <ac:spMk id="2" creationId="{6BB666AE-2ED7-BB8A-39CD-8845B512D4EB}"/>
          </ac:spMkLst>
        </pc:spChg>
        <pc:spChg chg="mod">
          <ac:chgData name="Ali Gharakhani" userId="6f04ceed02205d10" providerId="LiveId" clId="{CF70F5F5-B27B-4E7E-B9CF-ED749C2C21C4}" dt="2024-02-02T20:06:53.204" v="562" actId="207"/>
          <ac:spMkLst>
            <pc:docMk/>
            <pc:sldMk cId="1920908903" sldId="341"/>
            <ac:spMk id="3" creationId="{D8CB7869-C747-5159-3F78-BDEF4EB7D729}"/>
          </ac:spMkLst>
        </pc:spChg>
      </pc:sldChg>
      <pc:sldChg chg="modSp new mod">
        <pc:chgData name="Ali Gharakhani" userId="6f04ceed02205d10" providerId="LiveId" clId="{CF70F5F5-B27B-4E7E-B9CF-ED749C2C21C4}" dt="2024-02-05T14:15:18.784" v="1521" actId="207"/>
        <pc:sldMkLst>
          <pc:docMk/>
          <pc:sldMk cId="181833547" sldId="342"/>
        </pc:sldMkLst>
        <pc:spChg chg="mod">
          <ac:chgData name="Ali Gharakhani" userId="6f04ceed02205d10" providerId="LiveId" clId="{CF70F5F5-B27B-4E7E-B9CF-ED749C2C21C4}" dt="2024-02-02T19:39:18.417" v="517" actId="14100"/>
          <ac:spMkLst>
            <pc:docMk/>
            <pc:sldMk cId="181833547" sldId="342"/>
            <ac:spMk id="2" creationId="{DA26F919-DFAE-253C-764D-18EFB586FEB8}"/>
          </ac:spMkLst>
        </pc:spChg>
        <pc:spChg chg="mod">
          <ac:chgData name="Ali Gharakhani" userId="6f04ceed02205d10" providerId="LiveId" clId="{CF70F5F5-B27B-4E7E-B9CF-ED749C2C21C4}" dt="2024-02-05T14:15:18.784" v="1521" actId="207"/>
          <ac:spMkLst>
            <pc:docMk/>
            <pc:sldMk cId="181833547" sldId="342"/>
            <ac:spMk id="3" creationId="{1EE314B6-3840-6BA4-672E-DD70D6F09D88}"/>
          </ac:spMkLst>
        </pc:spChg>
        <pc:spChg chg="mod">
          <ac:chgData name="Ali Gharakhani" userId="6f04ceed02205d10" providerId="LiveId" clId="{CF70F5F5-B27B-4E7E-B9CF-ED749C2C21C4}" dt="2024-02-02T20:02:46.357" v="535" actId="27636"/>
          <ac:spMkLst>
            <pc:docMk/>
            <pc:sldMk cId="181833547" sldId="342"/>
            <ac:spMk id="4" creationId="{E528D51B-3B77-E0E1-D1A6-9362F3E89894}"/>
          </ac:spMkLst>
        </pc:spChg>
      </pc:sldChg>
      <pc:sldChg chg="modSp new mod">
        <pc:chgData name="Ali Gharakhani" userId="6f04ceed02205d10" providerId="LiveId" clId="{CF70F5F5-B27B-4E7E-B9CF-ED749C2C21C4}" dt="2024-02-02T20:25:01.024" v="649"/>
        <pc:sldMkLst>
          <pc:docMk/>
          <pc:sldMk cId="1006120280" sldId="343"/>
        </pc:sldMkLst>
        <pc:spChg chg="mod">
          <ac:chgData name="Ali Gharakhani" userId="6f04ceed02205d10" providerId="LiveId" clId="{CF70F5F5-B27B-4E7E-B9CF-ED749C2C21C4}" dt="2024-02-02T20:25:01.024" v="649"/>
          <ac:spMkLst>
            <pc:docMk/>
            <pc:sldMk cId="1006120280" sldId="343"/>
            <ac:spMk id="2" creationId="{568ABA9B-1B0C-49C4-089E-D508EBD2B387}"/>
          </ac:spMkLst>
        </pc:spChg>
        <pc:spChg chg="mod">
          <ac:chgData name="Ali Gharakhani" userId="6f04ceed02205d10" providerId="LiveId" clId="{CF70F5F5-B27B-4E7E-B9CF-ED749C2C21C4}" dt="2024-02-02T20:23:16.204" v="648" actId="207"/>
          <ac:spMkLst>
            <pc:docMk/>
            <pc:sldMk cId="1006120280" sldId="343"/>
            <ac:spMk id="3" creationId="{36549F63-2A2C-1F24-1524-0336192A8602}"/>
          </ac:spMkLst>
        </pc:spChg>
      </pc:sldChg>
      <pc:sldChg chg="modSp new mod ord">
        <pc:chgData name="Ali Gharakhani" userId="6f04ceed02205d10" providerId="LiveId" clId="{CF70F5F5-B27B-4E7E-B9CF-ED749C2C21C4}" dt="2024-02-02T20:38:28.686" v="661" actId="207"/>
        <pc:sldMkLst>
          <pc:docMk/>
          <pc:sldMk cId="2297541693" sldId="344"/>
        </pc:sldMkLst>
        <pc:spChg chg="mod">
          <ac:chgData name="Ali Gharakhani" userId="6f04ceed02205d10" providerId="LiveId" clId="{CF70F5F5-B27B-4E7E-B9CF-ED749C2C21C4}" dt="2024-02-02T20:25:57.978" v="651" actId="255"/>
          <ac:spMkLst>
            <pc:docMk/>
            <pc:sldMk cId="2297541693" sldId="344"/>
            <ac:spMk id="2" creationId="{245DF129-A635-CD6D-BC5D-CEE49AA6D1F5}"/>
          </ac:spMkLst>
        </pc:spChg>
        <pc:spChg chg="mod">
          <ac:chgData name="Ali Gharakhani" userId="6f04ceed02205d10" providerId="LiveId" clId="{CF70F5F5-B27B-4E7E-B9CF-ED749C2C21C4}" dt="2024-02-02T20:38:28.686" v="661" actId="207"/>
          <ac:spMkLst>
            <pc:docMk/>
            <pc:sldMk cId="2297541693" sldId="344"/>
            <ac:spMk id="3" creationId="{AD36C993-F082-7BB0-DCC0-D1684D97DBC1}"/>
          </ac:spMkLst>
        </pc:spChg>
      </pc:sldChg>
      <pc:sldChg chg="modSp new mod ord">
        <pc:chgData name="Ali Gharakhani" userId="6f04ceed02205d10" providerId="LiveId" clId="{CF70F5F5-B27B-4E7E-B9CF-ED749C2C21C4}" dt="2024-02-02T20:17:27.629" v="636" actId="207"/>
        <pc:sldMkLst>
          <pc:docMk/>
          <pc:sldMk cId="2976333224" sldId="345"/>
        </pc:sldMkLst>
        <pc:spChg chg="mod">
          <ac:chgData name="Ali Gharakhani" userId="6f04ceed02205d10" providerId="LiveId" clId="{CF70F5F5-B27B-4E7E-B9CF-ED749C2C21C4}" dt="2024-02-02T20:08:57.048" v="566"/>
          <ac:spMkLst>
            <pc:docMk/>
            <pc:sldMk cId="2976333224" sldId="345"/>
            <ac:spMk id="2" creationId="{9941656D-7D48-8E9A-0A62-1422EA93F0F8}"/>
          </ac:spMkLst>
        </pc:spChg>
        <pc:spChg chg="mod">
          <ac:chgData name="Ali Gharakhani" userId="6f04ceed02205d10" providerId="LiveId" clId="{CF70F5F5-B27B-4E7E-B9CF-ED749C2C21C4}" dt="2024-02-02T20:17:27.629" v="636" actId="207"/>
          <ac:spMkLst>
            <pc:docMk/>
            <pc:sldMk cId="2976333224" sldId="345"/>
            <ac:spMk id="3" creationId="{8B630D6A-CB88-332A-8435-CC0253F21512}"/>
          </ac:spMkLst>
        </pc:spChg>
      </pc:sldChg>
      <pc:sldChg chg="modSp new mod">
        <pc:chgData name="Ali Gharakhani" userId="6f04ceed02205d10" providerId="LiveId" clId="{CF70F5F5-B27B-4E7E-B9CF-ED749C2C21C4}" dt="2024-02-02T20:46:12.045" v="701" actId="207"/>
        <pc:sldMkLst>
          <pc:docMk/>
          <pc:sldMk cId="1674236494" sldId="346"/>
        </pc:sldMkLst>
        <pc:spChg chg="mod">
          <ac:chgData name="Ali Gharakhani" userId="6f04ceed02205d10" providerId="LiveId" clId="{CF70F5F5-B27B-4E7E-B9CF-ED749C2C21C4}" dt="2024-02-02T20:26:12.462" v="653"/>
          <ac:spMkLst>
            <pc:docMk/>
            <pc:sldMk cId="1674236494" sldId="346"/>
            <ac:spMk id="2" creationId="{8F867459-ADB7-CF82-3CE0-A8F1445A6C84}"/>
          </ac:spMkLst>
        </pc:spChg>
        <pc:spChg chg="mod">
          <ac:chgData name="Ali Gharakhani" userId="6f04ceed02205d10" providerId="LiveId" clId="{CF70F5F5-B27B-4E7E-B9CF-ED749C2C21C4}" dt="2024-02-02T20:46:12.045" v="701" actId="207"/>
          <ac:spMkLst>
            <pc:docMk/>
            <pc:sldMk cId="1674236494" sldId="346"/>
            <ac:spMk id="3" creationId="{09D2D56C-C57D-5831-C58E-C17A86A28DCB}"/>
          </ac:spMkLst>
        </pc:spChg>
      </pc:sldChg>
      <pc:sldChg chg="addSp delSp modSp new mod">
        <pc:chgData name="Ali Gharakhani" userId="6f04ceed02205d10" providerId="LiveId" clId="{CF70F5F5-B27B-4E7E-B9CF-ED749C2C21C4}" dt="2024-02-02T21:33:59.939" v="748" actId="14100"/>
        <pc:sldMkLst>
          <pc:docMk/>
          <pc:sldMk cId="1436331424" sldId="347"/>
        </pc:sldMkLst>
        <pc:spChg chg="mod">
          <ac:chgData name="Ali Gharakhani" userId="6f04ceed02205d10" providerId="LiveId" clId="{CF70F5F5-B27B-4E7E-B9CF-ED749C2C21C4}" dt="2024-02-02T21:33:59.939" v="748" actId="14100"/>
          <ac:spMkLst>
            <pc:docMk/>
            <pc:sldMk cId="1436331424" sldId="347"/>
            <ac:spMk id="2" creationId="{2EA854A7-EC08-9418-F7E6-3EDA7E7A55AB}"/>
          </ac:spMkLst>
        </pc:spChg>
        <pc:spChg chg="mod">
          <ac:chgData name="Ali Gharakhani" userId="6f04ceed02205d10" providerId="LiveId" clId="{CF70F5F5-B27B-4E7E-B9CF-ED749C2C21C4}" dt="2024-02-02T21:19:38.541" v="738" actId="207"/>
          <ac:spMkLst>
            <pc:docMk/>
            <pc:sldMk cId="1436331424" sldId="347"/>
            <ac:spMk id="3" creationId="{CE8D1165-CF64-A024-9490-7B37BCE264FE}"/>
          </ac:spMkLst>
        </pc:spChg>
        <pc:spChg chg="add del">
          <ac:chgData name="Ali Gharakhani" userId="6f04ceed02205d10" providerId="LiveId" clId="{CF70F5F5-B27B-4E7E-B9CF-ED749C2C21C4}" dt="2024-02-02T21:09:05.008" v="712" actId="478"/>
          <ac:spMkLst>
            <pc:docMk/>
            <pc:sldMk cId="1436331424" sldId="347"/>
            <ac:spMk id="6" creationId="{810F5691-0800-E0F6-CF23-5E1101337AD1}"/>
          </ac:spMkLst>
        </pc:spChg>
      </pc:sldChg>
      <pc:sldChg chg="addSp delSp modSp new del mod chgLayout">
        <pc:chgData name="Ali Gharakhani" userId="6f04ceed02205d10" providerId="LiveId" clId="{CF70F5F5-B27B-4E7E-B9CF-ED749C2C21C4}" dt="2024-02-02T21:34:32.050" v="751" actId="2696"/>
        <pc:sldMkLst>
          <pc:docMk/>
          <pc:sldMk cId="3275017654" sldId="348"/>
        </pc:sldMkLst>
        <pc:spChg chg="mod ord">
          <ac:chgData name="Ali Gharakhani" userId="6f04ceed02205d10" providerId="LiveId" clId="{CF70F5F5-B27B-4E7E-B9CF-ED749C2C21C4}" dt="2024-02-02T21:34:25.928" v="750" actId="6264"/>
          <ac:spMkLst>
            <pc:docMk/>
            <pc:sldMk cId="3275017654" sldId="348"/>
            <ac:spMk id="2" creationId="{8A0D3954-3FDE-7D09-54B0-B3ACA36FB327}"/>
          </ac:spMkLst>
        </pc:spChg>
        <pc:spChg chg="del">
          <ac:chgData name="Ali Gharakhani" userId="6f04ceed02205d10" providerId="LiveId" clId="{CF70F5F5-B27B-4E7E-B9CF-ED749C2C21C4}" dt="2024-02-02T21:34:25.928" v="750" actId="6264"/>
          <ac:spMkLst>
            <pc:docMk/>
            <pc:sldMk cId="3275017654" sldId="348"/>
            <ac:spMk id="3" creationId="{5E81CB53-7898-0F0F-9F74-0C3BEDC0B530}"/>
          </ac:spMkLst>
        </pc:spChg>
        <pc:spChg chg="del">
          <ac:chgData name="Ali Gharakhani" userId="6f04ceed02205d10" providerId="LiveId" clId="{CF70F5F5-B27B-4E7E-B9CF-ED749C2C21C4}" dt="2024-02-02T21:34:25.928" v="750" actId="6264"/>
          <ac:spMkLst>
            <pc:docMk/>
            <pc:sldMk cId="3275017654" sldId="348"/>
            <ac:spMk id="4" creationId="{9327666E-C943-4654-6BB2-79AA96F364F1}"/>
          </ac:spMkLst>
        </pc:spChg>
        <pc:spChg chg="add del mod">
          <ac:chgData name="Ali Gharakhani" userId="6f04ceed02205d10" providerId="LiveId" clId="{CF70F5F5-B27B-4E7E-B9CF-ED749C2C21C4}" dt="2024-02-02T21:34:25.928" v="750" actId="6264"/>
          <ac:spMkLst>
            <pc:docMk/>
            <pc:sldMk cId="3275017654" sldId="348"/>
            <ac:spMk id="5" creationId="{B84ABBC7-1A2D-4D8A-AA68-3B7B07E9220D}"/>
          </ac:spMkLst>
        </pc:spChg>
        <pc:spChg chg="add mod ord">
          <ac:chgData name="Ali Gharakhani" userId="6f04ceed02205d10" providerId="LiveId" clId="{CF70F5F5-B27B-4E7E-B9CF-ED749C2C21C4}" dt="2024-02-02T21:34:25.928" v="750" actId="6264"/>
          <ac:spMkLst>
            <pc:docMk/>
            <pc:sldMk cId="3275017654" sldId="348"/>
            <ac:spMk id="6" creationId="{27FC123E-AEFF-3F40-C96F-21D76182B291}"/>
          </ac:spMkLst>
        </pc:spChg>
        <pc:spChg chg="add mod ord">
          <ac:chgData name="Ali Gharakhani" userId="6f04ceed02205d10" providerId="LiveId" clId="{CF70F5F5-B27B-4E7E-B9CF-ED749C2C21C4}" dt="2024-02-02T21:34:25.928" v="750" actId="6264"/>
          <ac:spMkLst>
            <pc:docMk/>
            <pc:sldMk cId="3275017654" sldId="348"/>
            <ac:spMk id="7" creationId="{1787C977-9812-DDD7-6104-19123C432AE4}"/>
          </ac:spMkLst>
        </pc:spChg>
      </pc:sldChg>
      <pc:sldChg chg="modSp new mod">
        <pc:chgData name="Ali Gharakhani" userId="6f04ceed02205d10" providerId="LiveId" clId="{CF70F5F5-B27B-4E7E-B9CF-ED749C2C21C4}" dt="2024-02-04T04:40:57.461" v="766" actId="20577"/>
        <pc:sldMkLst>
          <pc:docMk/>
          <pc:sldMk cId="696785977" sldId="349"/>
        </pc:sldMkLst>
        <pc:spChg chg="mod">
          <ac:chgData name="Ali Gharakhani" userId="6f04ceed02205d10" providerId="LiveId" clId="{CF70F5F5-B27B-4E7E-B9CF-ED749C2C21C4}" dt="2024-02-02T21:07:46.956" v="709" actId="27636"/>
          <ac:spMkLst>
            <pc:docMk/>
            <pc:sldMk cId="696785977" sldId="349"/>
            <ac:spMk id="2" creationId="{E0D5C15E-C412-1831-7D3A-2FB8F44FE5B3}"/>
          </ac:spMkLst>
        </pc:spChg>
        <pc:spChg chg="mod">
          <ac:chgData name="Ali Gharakhani" userId="6f04ceed02205d10" providerId="LiveId" clId="{CF70F5F5-B27B-4E7E-B9CF-ED749C2C21C4}" dt="2024-02-04T04:40:57.461" v="766" actId="20577"/>
          <ac:spMkLst>
            <pc:docMk/>
            <pc:sldMk cId="696785977" sldId="349"/>
            <ac:spMk id="3" creationId="{0F7F05F5-E9F0-BE09-FB76-922CF16546ED}"/>
          </ac:spMkLst>
        </pc:spChg>
      </pc:sldChg>
      <pc:sldChg chg="addSp delSp modSp new mod">
        <pc:chgData name="Ali Gharakhani" userId="6f04ceed02205d10" providerId="LiveId" clId="{CF70F5F5-B27B-4E7E-B9CF-ED749C2C21C4}" dt="2024-02-04T04:44:22.879" v="778" actId="20577"/>
        <pc:sldMkLst>
          <pc:docMk/>
          <pc:sldMk cId="382720955" sldId="350"/>
        </pc:sldMkLst>
        <pc:spChg chg="mod">
          <ac:chgData name="Ali Gharakhani" userId="6f04ceed02205d10" providerId="LiveId" clId="{CF70F5F5-B27B-4E7E-B9CF-ED749C2C21C4}" dt="2024-02-02T21:07:37.889" v="707" actId="27636"/>
          <ac:spMkLst>
            <pc:docMk/>
            <pc:sldMk cId="382720955" sldId="350"/>
            <ac:spMk id="2" creationId="{63CACA2C-560C-41F8-B3F8-288E0544F513}"/>
          </ac:spMkLst>
        </pc:spChg>
        <pc:spChg chg="add del mod">
          <ac:chgData name="Ali Gharakhani" userId="6f04ceed02205d10" providerId="LiveId" clId="{CF70F5F5-B27B-4E7E-B9CF-ED749C2C21C4}" dt="2024-02-04T04:44:22.879" v="778" actId="20577"/>
          <ac:spMkLst>
            <pc:docMk/>
            <pc:sldMk cId="382720955" sldId="350"/>
            <ac:spMk id="3" creationId="{43FE22B2-E3A5-0D74-70D6-AA3038224B5B}"/>
          </ac:spMkLst>
        </pc:spChg>
        <pc:picChg chg="add mod">
          <ac:chgData name="Ali Gharakhani" userId="6f04ceed02205d10" providerId="LiveId" clId="{CF70F5F5-B27B-4E7E-B9CF-ED749C2C21C4}" dt="2024-02-04T04:42:48.351" v="770"/>
          <ac:picMkLst>
            <pc:docMk/>
            <pc:sldMk cId="382720955" sldId="350"/>
            <ac:picMk id="5" creationId="{4E174D91-7039-46D6-C2A7-A65CDB2BC6E9}"/>
          </ac:picMkLst>
        </pc:picChg>
      </pc:sldChg>
      <pc:sldChg chg="modSp new del mod">
        <pc:chgData name="Ali Gharakhani" userId="6f04ceed02205d10" providerId="LiveId" clId="{CF70F5F5-B27B-4E7E-B9CF-ED749C2C21C4}" dt="2024-02-05T12:33:34.016" v="1395" actId="2696"/>
        <pc:sldMkLst>
          <pc:docMk/>
          <pc:sldMk cId="3644502763" sldId="351"/>
        </pc:sldMkLst>
        <pc:spChg chg="mod">
          <ac:chgData name="Ali Gharakhani" userId="6f04ceed02205d10" providerId="LiveId" clId="{CF70F5F5-B27B-4E7E-B9CF-ED749C2C21C4}" dt="2024-02-02T21:09:51.686" v="715"/>
          <ac:spMkLst>
            <pc:docMk/>
            <pc:sldMk cId="3644502763" sldId="351"/>
            <ac:spMk id="2" creationId="{91EDCA2E-DF9A-60FE-F30A-4EE0BF7B5375}"/>
          </ac:spMkLst>
        </pc:spChg>
      </pc:sldChg>
      <pc:sldChg chg="modSp new mod">
        <pc:chgData name="Ali Gharakhani" userId="6f04ceed02205d10" providerId="LiveId" clId="{CF70F5F5-B27B-4E7E-B9CF-ED749C2C21C4}" dt="2024-02-04T04:35:37.418" v="758" actId="20577"/>
        <pc:sldMkLst>
          <pc:docMk/>
          <pc:sldMk cId="3934495596" sldId="352"/>
        </pc:sldMkLst>
        <pc:spChg chg="mod">
          <ac:chgData name="Ali Gharakhani" userId="6f04ceed02205d10" providerId="LiveId" clId="{CF70F5F5-B27B-4E7E-B9CF-ED749C2C21C4}" dt="2024-02-02T21:10:36.048" v="717"/>
          <ac:spMkLst>
            <pc:docMk/>
            <pc:sldMk cId="3934495596" sldId="352"/>
            <ac:spMk id="2" creationId="{55947986-65E5-9679-A0AB-19756BE84BEF}"/>
          </ac:spMkLst>
        </pc:spChg>
        <pc:spChg chg="mod">
          <ac:chgData name="Ali Gharakhani" userId="6f04ceed02205d10" providerId="LiveId" clId="{CF70F5F5-B27B-4E7E-B9CF-ED749C2C21C4}" dt="2024-02-04T04:35:37.418" v="758" actId="20577"/>
          <ac:spMkLst>
            <pc:docMk/>
            <pc:sldMk cId="3934495596" sldId="352"/>
            <ac:spMk id="3" creationId="{288C6F05-0FCC-4061-3647-B6B5614F7202}"/>
          </ac:spMkLst>
        </pc:spChg>
      </pc:sldChg>
      <pc:sldChg chg="modSp new mod">
        <pc:chgData name="Ali Gharakhani" userId="6f04ceed02205d10" providerId="LiveId" clId="{CF70F5F5-B27B-4E7E-B9CF-ED749C2C21C4}" dt="2024-02-02T21:34:20.981" v="749"/>
        <pc:sldMkLst>
          <pc:docMk/>
          <pc:sldMk cId="3182777224" sldId="353"/>
        </pc:sldMkLst>
        <pc:spChg chg="mod">
          <ac:chgData name="Ali Gharakhani" userId="6f04ceed02205d10" providerId="LiveId" clId="{CF70F5F5-B27B-4E7E-B9CF-ED749C2C21C4}" dt="2024-02-02T21:34:20.981" v="749"/>
          <ac:spMkLst>
            <pc:docMk/>
            <pc:sldMk cId="3182777224" sldId="353"/>
            <ac:spMk id="2" creationId="{FB0C8838-E7BB-7DE0-9E30-550ADDFEDD10}"/>
          </ac:spMkLst>
        </pc:spChg>
        <pc:spChg chg="mod">
          <ac:chgData name="Ali Gharakhani" userId="6f04ceed02205d10" providerId="LiveId" clId="{CF70F5F5-B27B-4E7E-B9CF-ED749C2C21C4}" dt="2024-02-02T21:27:46.727" v="747" actId="207"/>
          <ac:spMkLst>
            <pc:docMk/>
            <pc:sldMk cId="3182777224" sldId="353"/>
            <ac:spMk id="3" creationId="{14F156C2-C33D-DC73-EF29-E7C905CE9955}"/>
          </ac:spMkLst>
        </pc:spChg>
      </pc:sldChg>
      <pc:sldChg chg="new del">
        <pc:chgData name="Ali Gharakhani" userId="6f04ceed02205d10" providerId="LiveId" clId="{CF70F5F5-B27B-4E7E-B9CF-ED749C2C21C4}" dt="2024-02-05T11:17:37.895" v="1111" actId="2696"/>
        <pc:sldMkLst>
          <pc:docMk/>
          <pc:sldMk cId="1728818935" sldId="354"/>
        </pc:sldMkLst>
      </pc:sldChg>
      <pc:sldChg chg="new del">
        <pc:chgData name="Ali Gharakhani" userId="6f04ceed02205d10" providerId="LiveId" clId="{CF70F5F5-B27B-4E7E-B9CF-ED749C2C21C4}" dt="2024-02-04T04:42:30.096" v="768" actId="2696"/>
        <pc:sldMkLst>
          <pc:docMk/>
          <pc:sldMk cId="1936734050" sldId="354"/>
        </pc:sldMkLst>
      </pc:sldChg>
      <pc:sldChg chg="addSp delSp modSp new mod modClrScheme chgLayout">
        <pc:chgData name="Ali Gharakhani" userId="6f04ceed02205d10" providerId="LiveId" clId="{CF70F5F5-B27B-4E7E-B9CF-ED749C2C21C4}" dt="2024-02-04T05:54:28.069" v="855" actId="207"/>
        <pc:sldMkLst>
          <pc:docMk/>
          <pc:sldMk cId="52847571" sldId="355"/>
        </pc:sldMkLst>
        <pc:spChg chg="add del mod ord">
          <ac:chgData name="Ali Gharakhani" userId="6f04ceed02205d10" providerId="LiveId" clId="{CF70F5F5-B27B-4E7E-B9CF-ED749C2C21C4}" dt="2024-02-04T05:50:36.856" v="837" actId="700"/>
          <ac:spMkLst>
            <pc:docMk/>
            <pc:sldMk cId="52847571" sldId="355"/>
            <ac:spMk id="2" creationId="{8417ADAA-CC25-4A90-6110-155120AC55C8}"/>
          </ac:spMkLst>
        </pc:spChg>
        <pc:spChg chg="del">
          <ac:chgData name="Ali Gharakhani" userId="6f04ceed02205d10" providerId="LiveId" clId="{CF70F5F5-B27B-4E7E-B9CF-ED749C2C21C4}" dt="2024-02-04T05:16:05.487" v="781" actId="22"/>
          <ac:spMkLst>
            <pc:docMk/>
            <pc:sldMk cId="52847571" sldId="355"/>
            <ac:spMk id="3" creationId="{1160E159-0D14-FD03-9663-FAD47AEA1438}"/>
          </ac:spMkLst>
        </pc:spChg>
        <pc:spChg chg="add del mod ord">
          <ac:chgData name="Ali Gharakhani" userId="6f04ceed02205d10" providerId="LiveId" clId="{CF70F5F5-B27B-4E7E-B9CF-ED749C2C21C4}" dt="2024-02-04T05:50:36.856" v="837" actId="700"/>
          <ac:spMkLst>
            <pc:docMk/>
            <pc:sldMk cId="52847571" sldId="355"/>
            <ac:spMk id="4" creationId="{3A8BC827-4517-5AE5-9DCB-97A0B967A5D2}"/>
          </ac:spMkLst>
        </pc:spChg>
        <pc:spChg chg="add del mod">
          <ac:chgData name="Ali Gharakhani" userId="6f04ceed02205d10" providerId="LiveId" clId="{CF70F5F5-B27B-4E7E-B9CF-ED749C2C21C4}" dt="2024-02-04T05:50:21.137" v="834" actId="22"/>
          <ac:spMkLst>
            <pc:docMk/>
            <pc:sldMk cId="52847571" sldId="355"/>
            <ac:spMk id="8" creationId="{1CDF1EAE-4C1C-CD52-29D6-3452806F5BA0}"/>
          </ac:spMkLst>
        </pc:spChg>
        <pc:spChg chg="add del mod ord">
          <ac:chgData name="Ali Gharakhani" userId="6f04ceed02205d10" providerId="LiveId" clId="{CF70F5F5-B27B-4E7E-B9CF-ED749C2C21C4}" dt="2024-02-04T05:50:05.351" v="827" actId="700"/>
          <ac:spMkLst>
            <pc:docMk/>
            <pc:sldMk cId="52847571" sldId="355"/>
            <ac:spMk id="9" creationId="{9EE3AFE7-3A65-6430-D69B-1A63EAFFCD81}"/>
          </ac:spMkLst>
        </pc:spChg>
        <pc:spChg chg="add del mod ord">
          <ac:chgData name="Ali Gharakhani" userId="6f04ceed02205d10" providerId="LiveId" clId="{CF70F5F5-B27B-4E7E-B9CF-ED749C2C21C4}" dt="2024-02-04T05:50:05.351" v="827" actId="700"/>
          <ac:spMkLst>
            <pc:docMk/>
            <pc:sldMk cId="52847571" sldId="355"/>
            <ac:spMk id="10" creationId="{C913D29F-2049-0627-E179-22670195DD68}"/>
          </ac:spMkLst>
        </pc:spChg>
        <pc:spChg chg="add mod ord">
          <ac:chgData name="Ali Gharakhani" userId="6f04ceed02205d10" providerId="LiveId" clId="{CF70F5F5-B27B-4E7E-B9CF-ED749C2C21C4}" dt="2024-02-04T05:50:36.856" v="837" actId="700"/>
          <ac:spMkLst>
            <pc:docMk/>
            <pc:sldMk cId="52847571" sldId="355"/>
            <ac:spMk id="11" creationId="{24D89D3A-BFE6-6413-BA81-15826A101A95}"/>
          </ac:spMkLst>
        </pc:spChg>
        <pc:spChg chg="add mod ord">
          <ac:chgData name="Ali Gharakhani" userId="6f04ceed02205d10" providerId="LiveId" clId="{CF70F5F5-B27B-4E7E-B9CF-ED749C2C21C4}" dt="2024-02-04T05:54:28.069" v="855" actId="207"/>
          <ac:spMkLst>
            <pc:docMk/>
            <pc:sldMk cId="52847571" sldId="355"/>
            <ac:spMk id="12" creationId="{83B62C7F-49BA-F99C-369A-EB161CEF7F4C}"/>
          </ac:spMkLst>
        </pc:spChg>
        <pc:picChg chg="add del mod ord">
          <ac:chgData name="Ali Gharakhani" userId="6f04ceed02205d10" providerId="LiveId" clId="{CF70F5F5-B27B-4E7E-B9CF-ED749C2C21C4}" dt="2024-02-04T05:51:32.985" v="842" actId="21"/>
          <ac:picMkLst>
            <pc:docMk/>
            <pc:sldMk cId="52847571" sldId="355"/>
            <ac:picMk id="6" creationId="{361B885C-10B4-1C29-261A-8FAC756018AE}"/>
          </ac:picMkLst>
        </pc:picChg>
        <pc:picChg chg="add mod">
          <ac:chgData name="Ali Gharakhani" userId="6f04ceed02205d10" providerId="LiveId" clId="{CF70F5F5-B27B-4E7E-B9CF-ED749C2C21C4}" dt="2024-02-04T05:52:53.117" v="848" actId="14100"/>
          <ac:picMkLst>
            <pc:docMk/>
            <pc:sldMk cId="52847571" sldId="355"/>
            <ac:picMk id="14" creationId="{D2A4E6A2-4AED-1B97-C8C4-D47CBCE24AFE}"/>
          </ac:picMkLst>
        </pc:picChg>
      </pc:sldChg>
      <pc:sldChg chg="addSp modSp new mod">
        <pc:chgData name="Ali Gharakhani" userId="6f04ceed02205d10" providerId="LiveId" clId="{CF70F5F5-B27B-4E7E-B9CF-ED749C2C21C4}" dt="2024-02-05T11:39:59.872" v="1132" actId="14100"/>
        <pc:sldMkLst>
          <pc:docMk/>
          <pc:sldMk cId="2647768881" sldId="356"/>
        </pc:sldMkLst>
        <pc:picChg chg="add mod">
          <ac:chgData name="Ali Gharakhani" userId="6f04ceed02205d10" providerId="LiveId" clId="{CF70F5F5-B27B-4E7E-B9CF-ED749C2C21C4}" dt="2024-02-05T11:39:59.872" v="1132" actId="14100"/>
          <ac:picMkLst>
            <pc:docMk/>
            <pc:sldMk cId="2647768881" sldId="356"/>
            <ac:picMk id="5" creationId="{F85691FF-714E-CFB4-E93B-647FA14B60D8}"/>
          </ac:picMkLst>
        </pc:picChg>
      </pc:sldChg>
      <pc:sldChg chg="addSp modSp new mod">
        <pc:chgData name="Ali Gharakhani" userId="6f04ceed02205d10" providerId="LiveId" clId="{CF70F5F5-B27B-4E7E-B9CF-ED749C2C21C4}" dt="2024-02-05T11:56:50.081" v="1271" actId="113"/>
        <pc:sldMkLst>
          <pc:docMk/>
          <pc:sldMk cId="2035745028" sldId="357"/>
        </pc:sldMkLst>
        <pc:spChg chg="mod">
          <ac:chgData name="Ali Gharakhani" userId="6f04ceed02205d10" providerId="LiveId" clId="{CF70F5F5-B27B-4E7E-B9CF-ED749C2C21C4}" dt="2024-02-05T11:55:26.122" v="1253" actId="14100"/>
          <ac:spMkLst>
            <pc:docMk/>
            <pc:sldMk cId="2035745028" sldId="357"/>
            <ac:spMk id="2" creationId="{1A78429C-61B7-EA7D-3829-9DA63AEBCD04}"/>
          </ac:spMkLst>
        </pc:spChg>
        <pc:spChg chg="mod">
          <ac:chgData name="Ali Gharakhani" userId="6f04ceed02205d10" providerId="LiveId" clId="{CF70F5F5-B27B-4E7E-B9CF-ED749C2C21C4}" dt="2024-02-05T11:56:50.081" v="1271" actId="113"/>
          <ac:spMkLst>
            <pc:docMk/>
            <pc:sldMk cId="2035745028" sldId="357"/>
            <ac:spMk id="3" creationId="{46F3A080-0CEA-EC30-755B-066592435FB7}"/>
          </ac:spMkLst>
        </pc:spChg>
        <pc:picChg chg="add mod">
          <ac:chgData name="Ali Gharakhani" userId="6f04ceed02205d10" providerId="LiveId" clId="{CF70F5F5-B27B-4E7E-B9CF-ED749C2C21C4}" dt="2024-02-05T11:56:36.017" v="1270" actId="14100"/>
          <ac:picMkLst>
            <pc:docMk/>
            <pc:sldMk cId="2035745028" sldId="357"/>
            <ac:picMk id="5" creationId="{76A2450F-07C4-1E05-CC7D-9602272EEA64}"/>
          </ac:picMkLst>
        </pc:picChg>
      </pc:sldChg>
      <pc:sldChg chg="addSp modSp new mod">
        <pc:chgData name="Ali Gharakhani" userId="6f04ceed02205d10" providerId="LiveId" clId="{CF70F5F5-B27B-4E7E-B9CF-ED749C2C21C4}" dt="2024-02-05T11:54:15.790" v="1252" actId="113"/>
        <pc:sldMkLst>
          <pc:docMk/>
          <pc:sldMk cId="3664182803" sldId="358"/>
        </pc:sldMkLst>
        <pc:spChg chg="mod">
          <ac:chgData name="Ali Gharakhani" userId="6f04ceed02205d10" providerId="LiveId" clId="{CF70F5F5-B27B-4E7E-B9CF-ED749C2C21C4}" dt="2024-02-05T11:54:15.790" v="1252" actId="113"/>
          <ac:spMkLst>
            <pc:docMk/>
            <pc:sldMk cId="3664182803" sldId="358"/>
            <ac:spMk id="3" creationId="{9B9D994F-4AD9-395E-0C13-3B7E212EE966}"/>
          </ac:spMkLst>
        </pc:spChg>
        <pc:picChg chg="add mod">
          <ac:chgData name="Ali Gharakhani" userId="6f04ceed02205d10" providerId="LiveId" clId="{CF70F5F5-B27B-4E7E-B9CF-ED749C2C21C4}" dt="2024-02-05T11:49:56.836" v="1142" actId="14100"/>
          <ac:picMkLst>
            <pc:docMk/>
            <pc:sldMk cId="3664182803" sldId="358"/>
            <ac:picMk id="5" creationId="{344D98DF-7291-D29C-1B37-A3881AE058E5}"/>
          </ac:picMkLst>
        </pc:picChg>
      </pc:sldChg>
      <pc:sldChg chg="addSp delSp modSp new mod">
        <pc:chgData name="Ali Gharakhani" userId="6f04ceed02205d10" providerId="LiveId" clId="{CF70F5F5-B27B-4E7E-B9CF-ED749C2C21C4}" dt="2024-02-05T12:06:33.839" v="1278" actId="14100"/>
        <pc:sldMkLst>
          <pc:docMk/>
          <pc:sldMk cId="2026506007" sldId="359"/>
        </pc:sldMkLst>
        <pc:spChg chg="del">
          <ac:chgData name="Ali Gharakhani" userId="6f04ceed02205d10" providerId="LiveId" clId="{CF70F5F5-B27B-4E7E-B9CF-ED749C2C21C4}" dt="2024-02-05T12:05:51.498" v="1273" actId="22"/>
          <ac:spMkLst>
            <pc:docMk/>
            <pc:sldMk cId="2026506007" sldId="359"/>
            <ac:spMk id="3" creationId="{0DF73B27-E5D9-41FD-3F67-3F11C1FF79BE}"/>
          </ac:spMkLst>
        </pc:spChg>
        <pc:picChg chg="add mod ord">
          <ac:chgData name="Ali Gharakhani" userId="6f04ceed02205d10" providerId="LiveId" clId="{CF70F5F5-B27B-4E7E-B9CF-ED749C2C21C4}" dt="2024-02-05T12:06:33.839" v="1278" actId="14100"/>
          <ac:picMkLst>
            <pc:docMk/>
            <pc:sldMk cId="2026506007" sldId="359"/>
            <ac:picMk id="6" creationId="{B0D39EAC-EC91-4C68-96A9-BAE8F13C6B14}"/>
          </ac:picMkLst>
        </pc:picChg>
      </pc:sldChg>
      <pc:sldChg chg="addSp modSp new mod ord">
        <pc:chgData name="Ali Gharakhani" userId="6f04ceed02205d10" providerId="LiveId" clId="{CF70F5F5-B27B-4E7E-B9CF-ED749C2C21C4}" dt="2024-02-05T13:18:27.319" v="1437"/>
        <pc:sldMkLst>
          <pc:docMk/>
          <pc:sldMk cId="3251134490" sldId="360"/>
        </pc:sldMkLst>
        <pc:spChg chg="mod">
          <ac:chgData name="Ali Gharakhani" userId="6f04ceed02205d10" providerId="LiveId" clId="{CF70F5F5-B27B-4E7E-B9CF-ED749C2C21C4}" dt="2024-02-05T12:13:24.182" v="1298" actId="113"/>
          <ac:spMkLst>
            <pc:docMk/>
            <pc:sldMk cId="3251134490" sldId="360"/>
            <ac:spMk id="3" creationId="{08A47241-2341-ADEF-28B9-966D9D1D57BC}"/>
          </ac:spMkLst>
        </pc:spChg>
        <pc:picChg chg="add mod">
          <ac:chgData name="Ali Gharakhani" userId="6f04ceed02205d10" providerId="LiveId" clId="{CF70F5F5-B27B-4E7E-B9CF-ED749C2C21C4}" dt="2024-02-05T12:12:41.117" v="1291" actId="14100"/>
          <ac:picMkLst>
            <pc:docMk/>
            <pc:sldMk cId="3251134490" sldId="360"/>
            <ac:picMk id="5" creationId="{A0A7068E-BE73-DF58-D2E4-3CC4540D25AF}"/>
          </ac:picMkLst>
        </pc:picChg>
      </pc:sldChg>
      <pc:sldChg chg="new del">
        <pc:chgData name="Ali Gharakhani" userId="6f04ceed02205d10" providerId="LiveId" clId="{CF70F5F5-B27B-4E7E-B9CF-ED749C2C21C4}" dt="2024-02-05T12:16:57.344" v="1300" actId="2696"/>
        <pc:sldMkLst>
          <pc:docMk/>
          <pc:sldMk cId="1309989494" sldId="361"/>
        </pc:sldMkLst>
      </pc:sldChg>
      <pc:sldChg chg="addSp delSp modSp new mod ord chgLayout">
        <pc:chgData name="Ali Gharakhani" userId="6f04ceed02205d10" providerId="LiveId" clId="{CF70F5F5-B27B-4E7E-B9CF-ED749C2C21C4}" dt="2024-02-05T12:36:28.823" v="1404" actId="207"/>
        <pc:sldMkLst>
          <pc:docMk/>
          <pc:sldMk cId="1914465495" sldId="361"/>
        </pc:sldMkLst>
        <pc:spChg chg="del">
          <ac:chgData name="Ali Gharakhani" userId="6f04ceed02205d10" providerId="LiveId" clId="{CF70F5F5-B27B-4E7E-B9CF-ED749C2C21C4}" dt="2024-02-05T12:18:25.003" v="1307" actId="700"/>
          <ac:spMkLst>
            <pc:docMk/>
            <pc:sldMk cId="1914465495" sldId="361"/>
            <ac:spMk id="2" creationId="{6BA54623-4E06-20D4-5506-07B86F63793E}"/>
          </ac:spMkLst>
        </pc:spChg>
        <pc:spChg chg="del mod">
          <ac:chgData name="Ali Gharakhani" userId="6f04ceed02205d10" providerId="LiveId" clId="{CF70F5F5-B27B-4E7E-B9CF-ED749C2C21C4}" dt="2024-02-05T12:18:25.003" v="1307" actId="700"/>
          <ac:spMkLst>
            <pc:docMk/>
            <pc:sldMk cId="1914465495" sldId="361"/>
            <ac:spMk id="3" creationId="{6FE12BDE-6FE9-A630-ABB3-E438CDAC8BE2}"/>
          </ac:spMkLst>
        </pc:spChg>
        <pc:spChg chg="del">
          <ac:chgData name="Ali Gharakhani" userId="6f04ceed02205d10" providerId="LiveId" clId="{CF70F5F5-B27B-4E7E-B9CF-ED749C2C21C4}" dt="2024-02-05T12:18:25.003" v="1307" actId="700"/>
          <ac:spMkLst>
            <pc:docMk/>
            <pc:sldMk cId="1914465495" sldId="361"/>
            <ac:spMk id="4" creationId="{E4B6DB2E-ADA5-DF7E-34A2-D76E3D4BE9C4}"/>
          </ac:spMkLst>
        </pc:spChg>
        <pc:spChg chg="add mod ord">
          <ac:chgData name="Ali Gharakhani" userId="6f04ceed02205d10" providerId="LiveId" clId="{CF70F5F5-B27B-4E7E-B9CF-ED749C2C21C4}" dt="2024-02-05T12:18:25.003" v="1307" actId="700"/>
          <ac:spMkLst>
            <pc:docMk/>
            <pc:sldMk cId="1914465495" sldId="361"/>
            <ac:spMk id="5" creationId="{6FD1D7A6-4FE0-F33C-E599-C38E1ADFC4A5}"/>
          </ac:spMkLst>
        </pc:spChg>
        <pc:spChg chg="add mod ord">
          <ac:chgData name="Ali Gharakhani" userId="6f04ceed02205d10" providerId="LiveId" clId="{CF70F5F5-B27B-4E7E-B9CF-ED749C2C21C4}" dt="2024-02-05T12:36:28.823" v="1404" actId="207"/>
          <ac:spMkLst>
            <pc:docMk/>
            <pc:sldMk cId="1914465495" sldId="361"/>
            <ac:spMk id="6" creationId="{9D0CEB9C-3503-12FB-AAE3-7EFB1CA66AA6}"/>
          </ac:spMkLst>
        </pc:spChg>
        <pc:spChg chg="add mod ord">
          <ac:chgData name="Ali Gharakhani" userId="6f04ceed02205d10" providerId="LiveId" clId="{CF70F5F5-B27B-4E7E-B9CF-ED749C2C21C4}" dt="2024-02-05T12:18:25.003" v="1307" actId="700"/>
          <ac:spMkLst>
            <pc:docMk/>
            <pc:sldMk cId="1914465495" sldId="361"/>
            <ac:spMk id="7" creationId="{C9080A1B-C20C-80A1-AAD7-9E22BDB41A2F}"/>
          </ac:spMkLst>
        </pc:spChg>
      </pc:sldChg>
      <pc:sldChg chg="modSp new mod">
        <pc:chgData name="Ali Gharakhani" userId="6f04ceed02205d10" providerId="LiveId" clId="{CF70F5F5-B27B-4E7E-B9CF-ED749C2C21C4}" dt="2024-02-05T12:38:18.570" v="1408" actId="207"/>
        <pc:sldMkLst>
          <pc:docMk/>
          <pc:sldMk cId="339212582" sldId="362"/>
        </pc:sldMkLst>
        <pc:spChg chg="mod">
          <ac:chgData name="Ali Gharakhani" userId="6f04ceed02205d10" providerId="LiveId" clId="{CF70F5F5-B27B-4E7E-B9CF-ED749C2C21C4}" dt="2024-02-05T12:38:18.570" v="1408" actId="207"/>
          <ac:spMkLst>
            <pc:docMk/>
            <pc:sldMk cId="339212582" sldId="362"/>
            <ac:spMk id="3" creationId="{55926108-5DFD-8B4B-0CC9-B886FE0B7A10}"/>
          </ac:spMkLst>
        </pc:spChg>
      </pc:sldChg>
      <pc:sldChg chg="add del">
        <pc:chgData name="Ali Gharakhani" userId="6f04ceed02205d10" providerId="LiveId" clId="{CF70F5F5-B27B-4E7E-B9CF-ED749C2C21C4}" dt="2024-02-05T12:17:30.653" v="1306"/>
        <pc:sldMkLst>
          <pc:docMk/>
          <pc:sldMk cId="2223708422" sldId="362"/>
        </pc:sldMkLst>
      </pc:sldChg>
      <pc:sldChg chg="modSp new mod">
        <pc:chgData name="Ali Gharakhani" userId="6f04ceed02205d10" providerId="LiveId" clId="{CF70F5F5-B27B-4E7E-B9CF-ED749C2C21C4}" dt="2024-02-05T17:46:58.098" v="1826" actId="20577"/>
        <pc:sldMkLst>
          <pc:docMk/>
          <pc:sldMk cId="737698974" sldId="363"/>
        </pc:sldMkLst>
        <pc:spChg chg="mod">
          <ac:chgData name="Ali Gharakhani" userId="6f04ceed02205d10" providerId="LiveId" clId="{CF70F5F5-B27B-4E7E-B9CF-ED749C2C21C4}" dt="2024-02-05T17:46:58.098" v="1826" actId="20577"/>
          <ac:spMkLst>
            <pc:docMk/>
            <pc:sldMk cId="737698974" sldId="363"/>
            <ac:spMk id="3" creationId="{3287AF0A-4C79-62E6-453F-FB46A9FB5D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32ACB1E-8DF8-446D-8BCC-48EE8FEF1591}" type="datetimeFigureOut">
              <a:rPr lang="fa-IR" smtClean="0"/>
              <a:t>26/07/1445</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DB54991-6A39-49F9-87AC-C3EC5C149E69}" type="slidenum">
              <a:rPr lang="fa-IR" smtClean="0"/>
              <a:t>‹#›</a:t>
            </a:fld>
            <a:endParaRPr lang="fa-IR"/>
          </a:p>
        </p:txBody>
      </p:sp>
    </p:spTree>
    <p:extLst>
      <p:ext uri="{BB962C8B-B14F-4D97-AF65-F5344CB8AC3E}">
        <p14:creationId xmlns:p14="http://schemas.microsoft.com/office/powerpoint/2010/main" val="1873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4FC3F5-D8FB-4833-A241-DE37CA978B7E}" type="datetimeFigureOut">
              <a:rPr lang="fa-IR" smtClean="0"/>
              <a:t>26/07/1445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156908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FC3F5-D8FB-4833-A241-DE37CA978B7E}" type="datetimeFigureOut">
              <a:rPr lang="fa-IR" smtClean="0"/>
              <a:t>26/07/1445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128564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4FC3F5-D8FB-4833-A241-DE37CA978B7E}" type="datetimeFigureOut">
              <a:rPr lang="fa-IR" smtClean="0"/>
              <a:t>26/07/1445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3554931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0000" y="929833"/>
            <a:ext cx="6792684" cy="1772070"/>
          </a:xfrm>
        </p:spPr>
        <p:txBody>
          <a:bodyPr anchor="b">
            <a:normAutofit/>
          </a:bodyPr>
          <a:lstStyle>
            <a:lvl1pPr algn="l">
              <a:defRPr sz="3600" baseline="0"/>
            </a:lvl1pPr>
          </a:lstStyle>
          <a:p>
            <a:r>
              <a:rPr lang="en-US" dirty="0"/>
              <a:t>TITLE HERE</a:t>
            </a:r>
          </a:p>
        </p:txBody>
      </p:sp>
      <p:sp>
        <p:nvSpPr>
          <p:cNvPr id="3" name="Subtitle 2"/>
          <p:cNvSpPr>
            <a:spLocks noGrp="1"/>
          </p:cNvSpPr>
          <p:nvPr>
            <p:ph type="subTitle" idx="1"/>
          </p:nvPr>
        </p:nvSpPr>
        <p:spPr>
          <a:xfrm>
            <a:off x="900000" y="3211512"/>
            <a:ext cx="6792684" cy="1655762"/>
          </a:xfrm>
        </p:spPr>
        <p:txBody>
          <a:bodyPr lIns="0" tIns="0" rIns="0" bIns="0">
            <a:normAutofit/>
          </a:bodyPr>
          <a:lstStyle>
            <a:lvl1pPr marL="0" indent="0" algn="l">
              <a:lnSpc>
                <a:spcPts val="1700"/>
              </a:lnSpc>
              <a:spcBef>
                <a:spcPts val="0"/>
              </a:spcBef>
              <a:buNone/>
              <a:defRPr sz="1300">
                <a:solidFill>
                  <a:schemeClr val="tx2">
                    <a:alpha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3"/>
          <p:cNvSpPr>
            <a:spLocks noGrp="1"/>
          </p:cNvSpPr>
          <p:nvPr>
            <p:ph type="ftr" sz="quarter" idx="11"/>
          </p:nvPr>
        </p:nvSpPr>
        <p:spPr>
          <a:xfrm>
            <a:off x="900000" y="5983474"/>
            <a:ext cx="2802467" cy="491068"/>
          </a:xfrm>
        </p:spPr>
        <p:txBody>
          <a:bodyPr/>
          <a:lstStyle>
            <a:lvl1pPr algn="l">
              <a:defRPr sz="1000"/>
            </a:lvl1pPr>
          </a:lstStyle>
          <a:p>
            <a:endParaRPr lang="fa-IR"/>
          </a:p>
        </p:txBody>
      </p:sp>
    </p:spTree>
    <p:extLst>
      <p:ext uri="{BB962C8B-B14F-4D97-AF65-F5344CB8AC3E}">
        <p14:creationId xmlns:p14="http://schemas.microsoft.com/office/powerpoint/2010/main" val="1395631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4FC3F5-D8FB-4833-A241-DE37CA978B7E}" type="datetimeFigureOut">
              <a:rPr lang="fa-IR" smtClean="0"/>
              <a:t>26/07/1445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290099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FC3F5-D8FB-4833-A241-DE37CA978B7E}" type="datetimeFigureOut">
              <a:rPr lang="fa-IR" smtClean="0"/>
              <a:t>26/07/1445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112471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E4FC3F5-D8FB-4833-A241-DE37CA978B7E}" type="datetimeFigureOut">
              <a:rPr lang="fa-IR" smtClean="0"/>
              <a:t>26/07/1445</a:t>
            </a:fld>
            <a:endParaRPr lang="fa-IR"/>
          </a:p>
        </p:txBody>
      </p:sp>
      <p:sp>
        <p:nvSpPr>
          <p:cNvPr id="9" name="Footer Placeholder 8"/>
          <p:cNvSpPr>
            <a:spLocks noGrp="1"/>
          </p:cNvSpPr>
          <p:nvPr>
            <p:ph type="ftr" sz="quarter" idx="11"/>
          </p:nvPr>
        </p:nvSpPr>
        <p:spPr/>
        <p:txBody>
          <a:bodyPr/>
          <a:lstStyle/>
          <a:p>
            <a:endParaRPr lang="fa-IR"/>
          </a:p>
        </p:txBody>
      </p:sp>
      <p:sp>
        <p:nvSpPr>
          <p:cNvPr id="10" name="Slide Number Placeholder 9"/>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70282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6E4FC3F5-D8FB-4833-A241-DE37CA978B7E}" type="datetimeFigureOut">
              <a:rPr lang="fa-IR" smtClean="0"/>
              <a:t>26/07/1445</a:t>
            </a:fld>
            <a:endParaRPr lang="fa-IR"/>
          </a:p>
        </p:txBody>
      </p:sp>
      <p:sp>
        <p:nvSpPr>
          <p:cNvPr id="11" name="Footer Placeholder 10"/>
          <p:cNvSpPr>
            <a:spLocks noGrp="1"/>
          </p:cNvSpPr>
          <p:nvPr>
            <p:ph type="ftr" sz="quarter" idx="11"/>
          </p:nvPr>
        </p:nvSpPr>
        <p:spPr/>
        <p:txBody>
          <a:bodyPr/>
          <a:lstStyle/>
          <a:p>
            <a:endParaRPr lang="fa-IR"/>
          </a:p>
        </p:txBody>
      </p:sp>
      <p:sp>
        <p:nvSpPr>
          <p:cNvPr id="12" name="Slide Number Placeholder 11"/>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129096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6E4FC3F5-D8FB-4833-A241-DE37CA978B7E}" type="datetimeFigureOut">
              <a:rPr lang="fa-IR" smtClean="0"/>
              <a:t>26/07/1445</a:t>
            </a:fld>
            <a:endParaRPr lang="fa-IR"/>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327616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30056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E4FC3F5-D8FB-4833-A241-DE37CA978B7E}" type="datetimeFigureOut">
              <a:rPr lang="fa-IR" smtClean="0"/>
              <a:t>26/07/1445</a:t>
            </a:fld>
            <a:endParaRPr lang="fa-IR"/>
          </a:p>
        </p:txBody>
      </p:sp>
      <p:sp>
        <p:nvSpPr>
          <p:cNvPr id="9" name="Footer Placeholder 8"/>
          <p:cNvSpPr>
            <a:spLocks noGrp="1"/>
          </p:cNvSpPr>
          <p:nvPr>
            <p:ph type="ftr" sz="quarter" idx="11"/>
          </p:nvPr>
        </p:nvSpPr>
        <p:spPr/>
        <p:txBody>
          <a:bodyPr/>
          <a:lstStyle/>
          <a:p>
            <a:endParaRPr lang="fa-IR"/>
          </a:p>
        </p:txBody>
      </p:sp>
      <p:sp>
        <p:nvSpPr>
          <p:cNvPr id="10" name="Slide Number Placeholder 9"/>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288016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E4FC3F5-D8FB-4833-A241-DE37CA978B7E}" type="datetimeFigureOut">
              <a:rPr lang="fa-IR" smtClean="0"/>
              <a:t>26/07/1445</a:t>
            </a:fld>
            <a:endParaRPr lang="fa-IR"/>
          </a:p>
        </p:txBody>
      </p:sp>
      <p:sp>
        <p:nvSpPr>
          <p:cNvPr id="9" name="Footer Placeholder 8"/>
          <p:cNvSpPr>
            <a:spLocks noGrp="1"/>
          </p:cNvSpPr>
          <p:nvPr>
            <p:ph type="ftr" sz="quarter" idx="11"/>
          </p:nvPr>
        </p:nvSpPr>
        <p:spPr>
          <a:xfrm>
            <a:off x="2624326" y="6356351"/>
            <a:ext cx="4433638" cy="365125"/>
          </a:xfrm>
        </p:spPr>
        <p:txBody>
          <a:bodyPr/>
          <a:lstStyle/>
          <a:p>
            <a:endParaRPr lang="fa-IR"/>
          </a:p>
        </p:txBody>
      </p:sp>
      <p:sp>
        <p:nvSpPr>
          <p:cNvPr id="10" name="Slide Number Placeholder 9"/>
          <p:cNvSpPr>
            <a:spLocks noGrp="1"/>
          </p:cNvSpPr>
          <p:nvPr>
            <p:ph type="sldNum" sz="quarter" idx="12"/>
          </p:nvPr>
        </p:nvSpPr>
        <p:spPr/>
        <p:txBody>
          <a:bodyPr/>
          <a:lstStyle/>
          <a:p>
            <a:fld id="{AC1F6CA1-3863-4147-B2AF-FFA75ADFE8D6}" type="slidenum">
              <a:rPr lang="fa-IR" smtClean="0"/>
              <a:t>‹#›</a:t>
            </a:fld>
            <a:endParaRPr lang="fa-IR"/>
          </a:p>
        </p:txBody>
      </p:sp>
    </p:spTree>
    <p:extLst>
      <p:ext uri="{BB962C8B-B14F-4D97-AF65-F5344CB8AC3E}">
        <p14:creationId xmlns:p14="http://schemas.microsoft.com/office/powerpoint/2010/main" val="161237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6E4FC3F5-D8FB-4833-A241-DE37CA978B7E}" type="datetimeFigureOut">
              <a:rPr lang="fa-IR" smtClean="0"/>
              <a:t>26/07/1445</a:t>
            </a:fld>
            <a:endParaRPr lang="fa-IR"/>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fa-IR"/>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AC1F6CA1-3863-4147-B2AF-FFA75ADFE8D6}" type="slidenum">
              <a:rPr lang="fa-IR" smtClean="0"/>
              <a:t>‹#›</a:t>
            </a:fld>
            <a:endParaRPr lang="fa-IR"/>
          </a:p>
        </p:txBody>
      </p:sp>
    </p:spTree>
    <p:extLst>
      <p:ext uri="{BB962C8B-B14F-4D97-AF65-F5344CB8AC3E}">
        <p14:creationId xmlns:p14="http://schemas.microsoft.com/office/powerpoint/2010/main" val="7984258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1"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962" userDrawn="1">
          <p15:clr>
            <a:srgbClr val="F26B43"/>
          </p15:clr>
        </p15:guide>
        <p15:guide id="2" pos="355" userDrawn="1">
          <p15:clr>
            <a:srgbClr val="F26B43"/>
          </p15:clr>
        </p15:guide>
        <p15:guide id="3" pos="4031" userDrawn="1">
          <p15:clr>
            <a:srgbClr val="F26B43"/>
          </p15:clr>
        </p15:guide>
        <p15:guide id="4" pos="28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a-IR"/>
          </a:p>
        </p:txBody>
      </p:sp>
      <p:sp>
        <p:nvSpPr>
          <p:cNvPr id="14" name="Rectangle 1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a-IR"/>
          </a:p>
        </p:txBody>
      </p:sp>
      <p:sp useBgFill="1">
        <p:nvSpPr>
          <p:cNvPr id="16" name="Rectangle 15">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52DD81-AC2B-3897-FE13-0A3D031BDFEB}"/>
              </a:ext>
            </a:extLst>
          </p:cNvPr>
          <p:cNvPicPr>
            <a:picLocks noChangeAspect="1"/>
          </p:cNvPicPr>
          <p:nvPr/>
        </p:nvPicPr>
        <p:blipFill rotWithShape="1">
          <a:blip r:embed="rId2">
            <a:duotone>
              <a:schemeClr val="accent1">
                <a:shade val="45000"/>
                <a:satMod val="135000"/>
              </a:schemeClr>
              <a:prstClr val="white"/>
            </a:duotone>
          </a:blip>
          <a:srcRect l="4485" r="19202" b="1"/>
          <a:stretch/>
        </p:blipFill>
        <p:spPr>
          <a:xfrm>
            <a:off x="2306" y="-4572"/>
            <a:ext cx="9141694" cy="6858000"/>
          </a:xfrm>
          <a:prstGeom prst="rect">
            <a:avLst/>
          </a:prstGeom>
        </p:spPr>
      </p:pic>
      <p:sp>
        <p:nvSpPr>
          <p:cNvPr id="18" name="Rectangle 17">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a-IR"/>
          </a:p>
        </p:txBody>
      </p:sp>
      <p:sp>
        <p:nvSpPr>
          <p:cNvPr id="2" name="Title 1"/>
          <p:cNvSpPr>
            <a:spLocks noGrp="1"/>
          </p:cNvSpPr>
          <p:nvPr>
            <p:ph type="ctrTitle"/>
          </p:nvPr>
        </p:nvSpPr>
        <p:spPr>
          <a:xfrm>
            <a:off x="482600" y="1298448"/>
            <a:ext cx="2763802" cy="3255264"/>
          </a:xfrm>
        </p:spPr>
        <p:txBody>
          <a:bodyPr vert="horz" lIns="91440" tIns="45720" rIns="91440" bIns="45720" rtlCol="0" anchor="b">
            <a:normAutofit/>
          </a:bodyPr>
          <a:lstStyle/>
          <a:p>
            <a:pPr rtl="0"/>
            <a:br>
              <a:rPr lang="en-US" sz="4400" b="1" spc="-100"/>
            </a:br>
            <a:br>
              <a:rPr lang="en-US" sz="4400" b="1" spc="-100"/>
            </a:br>
            <a:endParaRPr lang="en-US" sz="4400" b="1" spc="-100"/>
          </a:p>
        </p:txBody>
      </p:sp>
      <p:sp>
        <p:nvSpPr>
          <p:cNvPr id="3" name="Subtitle 2"/>
          <p:cNvSpPr>
            <a:spLocks noGrp="1"/>
          </p:cNvSpPr>
          <p:nvPr>
            <p:ph type="subTitle" idx="1"/>
          </p:nvPr>
        </p:nvSpPr>
        <p:spPr>
          <a:xfrm>
            <a:off x="482600" y="4670246"/>
            <a:ext cx="2763802" cy="914400"/>
          </a:xfrm>
        </p:spPr>
        <p:txBody>
          <a:bodyPr vert="horz" lIns="91440" tIns="45720" rIns="91440" bIns="45720" rtlCol="0" anchor="t">
            <a:normAutofit/>
          </a:bodyPr>
          <a:lstStyle/>
          <a:p>
            <a:pPr rtl="0">
              <a:lnSpc>
                <a:spcPct val="90000"/>
              </a:lnSpc>
              <a:spcBef>
                <a:spcPts val="1200"/>
              </a:spcBef>
            </a:pPr>
            <a:endParaRPr lang="en-US" sz="2200" b="1">
              <a:solidFill>
                <a:schemeClr val="accent1">
                  <a:lumMod val="20000"/>
                  <a:lumOff val="80000"/>
                </a:schemeClr>
              </a:solidFill>
            </a:endParaRPr>
          </a:p>
        </p:txBody>
      </p:sp>
      <p:sp>
        <p:nvSpPr>
          <p:cNvPr id="20" name="Rectangle 19">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a-IR"/>
          </a:p>
        </p:txBody>
      </p:sp>
      <p:sp>
        <p:nvSpPr>
          <p:cNvPr id="6" name="Rectangle 5"/>
          <p:cNvSpPr/>
          <p:nvPr/>
        </p:nvSpPr>
        <p:spPr>
          <a:xfrm>
            <a:off x="0" y="3111500"/>
            <a:ext cx="9144000" cy="11557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spcAft>
                <a:spcPts val="600"/>
              </a:spcAft>
            </a:pPr>
            <a:r>
              <a:rPr lang="fa-IR" sz="3600" b="1" dirty="0">
                <a:solidFill>
                  <a:schemeClr val="bg1"/>
                </a:solidFill>
                <a:latin typeface="Arial" panose="020B0604020202020204" pitchFamily="34" charset="0"/>
                <a:cs typeface="Arial" panose="020B0604020202020204" pitchFamily="34" charset="0"/>
              </a:rPr>
              <a:t>به نام انکه جان را حکمت اموخت</a:t>
            </a:r>
            <a:endParaRPr lang="fa-IR" sz="3600">
              <a:solidFill>
                <a:schemeClr val="bg1"/>
              </a:solidFill>
            </a:endParaRPr>
          </a:p>
        </p:txBody>
      </p:sp>
    </p:spTree>
    <p:extLst>
      <p:ext uri="{BB962C8B-B14F-4D97-AF65-F5344CB8AC3E}">
        <p14:creationId xmlns:p14="http://schemas.microsoft.com/office/powerpoint/2010/main" val="3984805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8655-7A9F-B61D-2F01-36129A713BC4}"/>
              </a:ext>
            </a:extLst>
          </p:cNvPr>
          <p:cNvSpPr>
            <a:spLocks noGrp="1"/>
          </p:cNvSpPr>
          <p:nvPr>
            <p:ph type="title"/>
          </p:nvPr>
        </p:nvSpPr>
        <p:spPr/>
        <p:txBody>
          <a:bodyPr/>
          <a:lstStyle/>
          <a:p>
            <a:r>
              <a:rPr lang="en-US" dirty="0"/>
              <a:t>Aging</a:t>
            </a:r>
            <a:endParaRPr lang="fa-IR" dirty="0"/>
          </a:p>
        </p:txBody>
      </p:sp>
      <p:sp>
        <p:nvSpPr>
          <p:cNvPr id="3" name="Content Placeholder 2">
            <a:extLst>
              <a:ext uri="{FF2B5EF4-FFF2-40B4-BE49-F238E27FC236}">
                <a16:creationId xmlns:a16="http://schemas.microsoft.com/office/drawing/2014/main" id="{941C1774-5539-A742-5BEA-8BB93A520A40}"/>
              </a:ext>
            </a:extLst>
          </p:cNvPr>
          <p:cNvSpPr>
            <a:spLocks noGrp="1"/>
          </p:cNvSpPr>
          <p:nvPr>
            <p:ph idx="1"/>
          </p:nvPr>
        </p:nvSpPr>
        <p:spPr/>
        <p:txBody>
          <a:bodyPr/>
          <a:lstStyle/>
          <a:p>
            <a:pPr algn="l" rtl="0"/>
            <a:r>
              <a:rPr lang="en-US" dirty="0"/>
              <a:t>Furthermore, </a:t>
            </a:r>
            <a:r>
              <a:rPr lang="en-US" dirty="0">
                <a:solidFill>
                  <a:srgbClr val="FF0000"/>
                </a:solidFill>
              </a:rPr>
              <a:t>deterioration of gamete quality </a:t>
            </a:r>
            <a:r>
              <a:rPr lang="en-US" dirty="0"/>
              <a:t>occurs with age, increasing the risk of </a:t>
            </a:r>
            <a:r>
              <a:rPr lang="en-US" dirty="0">
                <a:solidFill>
                  <a:srgbClr val="FF0000"/>
                </a:solidFill>
              </a:rPr>
              <a:t>birth defects and miscarriage.</a:t>
            </a:r>
          </a:p>
          <a:p>
            <a:pPr algn="l" rtl="0"/>
            <a:r>
              <a:rPr lang="en-US" dirty="0"/>
              <a:t>This means that </a:t>
            </a:r>
            <a:r>
              <a:rPr lang="en-US" dirty="0">
                <a:solidFill>
                  <a:srgbClr val="FF0000"/>
                </a:solidFill>
              </a:rPr>
              <a:t>many women </a:t>
            </a:r>
            <a:r>
              <a:rPr lang="en-US" dirty="0"/>
              <a:t>now spend a larger portion of their </a:t>
            </a:r>
            <a:r>
              <a:rPr lang="en-US" dirty="0">
                <a:solidFill>
                  <a:srgbClr val="FF0000"/>
                </a:solidFill>
              </a:rPr>
              <a:t>lives in the postmenopausal period</a:t>
            </a:r>
            <a:r>
              <a:rPr lang="en-US" dirty="0"/>
              <a:t>, increasing the incidence of comorbidities.</a:t>
            </a:r>
          </a:p>
          <a:p>
            <a:pPr algn="l" rtl="0"/>
            <a:r>
              <a:rPr lang="en-US" dirty="0"/>
              <a:t> In women with </a:t>
            </a:r>
            <a:r>
              <a:rPr lang="en-US" dirty="0">
                <a:solidFill>
                  <a:srgbClr val="FF0000"/>
                </a:solidFill>
              </a:rPr>
              <a:t>primary ovarian insufficiency </a:t>
            </a:r>
            <a:r>
              <a:rPr lang="en-US" dirty="0"/>
              <a:t>, this process is catastrophically accelerated, causing loss of fertility and early menopause .</a:t>
            </a:r>
            <a:endParaRPr lang="fa-IR" dirty="0"/>
          </a:p>
        </p:txBody>
      </p:sp>
      <p:sp>
        <p:nvSpPr>
          <p:cNvPr id="4" name="Text Placeholder 3">
            <a:extLst>
              <a:ext uri="{FF2B5EF4-FFF2-40B4-BE49-F238E27FC236}">
                <a16:creationId xmlns:a16="http://schemas.microsoft.com/office/drawing/2014/main" id="{1CA537F9-F38B-16C2-47A4-75703E1F3AD6}"/>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136039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1709-CF54-C67A-D508-BD6E0B0319D8}"/>
              </a:ext>
            </a:extLst>
          </p:cNvPr>
          <p:cNvSpPr>
            <a:spLocks noGrp="1"/>
          </p:cNvSpPr>
          <p:nvPr>
            <p:ph type="title"/>
          </p:nvPr>
        </p:nvSpPr>
        <p:spPr/>
        <p:txBody>
          <a:bodyPr/>
          <a:lstStyle/>
          <a:p>
            <a:r>
              <a:rPr lang="en-US" dirty="0"/>
              <a:t>Aging</a:t>
            </a:r>
            <a:endParaRPr lang="fa-IR" dirty="0"/>
          </a:p>
        </p:txBody>
      </p:sp>
      <p:sp>
        <p:nvSpPr>
          <p:cNvPr id="3" name="Content Placeholder 2">
            <a:extLst>
              <a:ext uri="{FF2B5EF4-FFF2-40B4-BE49-F238E27FC236}">
                <a16:creationId xmlns:a16="http://schemas.microsoft.com/office/drawing/2014/main" id="{B23DE2C4-2018-3EA8-608B-F329FC05702F}"/>
              </a:ext>
            </a:extLst>
          </p:cNvPr>
          <p:cNvSpPr>
            <a:spLocks noGrp="1"/>
          </p:cNvSpPr>
          <p:nvPr>
            <p:ph idx="1"/>
          </p:nvPr>
        </p:nvSpPr>
        <p:spPr/>
        <p:txBody>
          <a:bodyPr>
            <a:normAutofit fontScale="92500" lnSpcReduction="10000"/>
          </a:bodyPr>
          <a:lstStyle/>
          <a:p>
            <a:pPr algn="l" rtl="0"/>
            <a:r>
              <a:rPr lang="en-US" dirty="0"/>
              <a:t>The mechanisms thought to contribute to overall aging have been summarized under the term the “hallmarks of aging” and include such processes as </a:t>
            </a:r>
          </a:p>
          <a:p>
            <a:pPr algn="l" rtl="0"/>
            <a:r>
              <a:rPr lang="en-US" dirty="0">
                <a:solidFill>
                  <a:srgbClr val="FF0000"/>
                </a:solidFill>
              </a:rPr>
              <a:t>DNA damage,</a:t>
            </a:r>
          </a:p>
          <a:p>
            <a:pPr algn="l" rtl="0"/>
            <a:r>
              <a:rPr lang="en-US" dirty="0">
                <a:solidFill>
                  <a:srgbClr val="FF0000"/>
                </a:solidFill>
              </a:rPr>
              <a:t> mitochondrial dysfunction,</a:t>
            </a:r>
          </a:p>
          <a:p>
            <a:pPr algn="l" rtl="0"/>
            <a:r>
              <a:rPr lang="en-US" dirty="0">
                <a:solidFill>
                  <a:srgbClr val="FF0000"/>
                </a:solidFill>
              </a:rPr>
              <a:t> telomere attrition</a:t>
            </a:r>
          </a:p>
          <a:p>
            <a:pPr algn="l" rtl="0"/>
            <a:r>
              <a:rPr lang="en-US" dirty="0">
                <a:solidFill>
                  <a:srgbClr val="FF0000"/>
                </a:solidFill>
              </a:rPr>
              <a:t> genomic instability,</a:t>
            </a:r>
          </a:p>
          <a:p>
            <a:pPr algn="l" rtl="0"/>
            <a:r>
              <a:rPr lang="en-US" dirty="0">
                <a:solidFill>
                  <a:srgbClr val="FF0000"/>
                </a:solidFill>
              </a:rPr>
              <a:t> stem cell exhaustion, among others</a:t>
            </a:r>
            <a:r>
              <a:rPr lang="en-US" dirty="0"/>
              <a:t>.</a:t>
            </a:r>
          </a:p>
          <a:p>
            <a:pPr algn="l" rtl="0"/>
            <a:r>
              <a:rPr lang="en-US" dirty="0"/>
              <a:t> Similarly, in the ovary, molecular processes have been identified that regulate the timing of ovarian aging and these are critical to ensuring follicular maintenance.</a:t>
            </a:r>
          </a:p>
          <a:p>
            <a:pPr algn="l" rtl="0"/>
            <a:r>
              <a:rPr lang="en-US" dirty="0"/>
              <a:t>Although the median age </a:t>
            </a:r>
            <a:r>
              <a:rPr lang="en-US" dirty="0">
                <a:solidFill>
                  <a:srgbClr val="FF0000"/>
                </a:solidFill>
              </a:rPr>
              <a:t>of menopause is 51 </a:t>
            </a:r>
            <a:r>
              <a:rPr lang="en-US" dirty="0"/>
              <a:t>years of age, egg quality is well-known to become significantly compromised much earlier, </a:t>
            </a:r>
            <a:r>
              <a:rPr lang="en-US" dirty="0">
                <a:solidFill>
                  <a:srgbClr val="FF0000"/>
                </a:solidFill>
              </a:rPr>
              <a:t>late in the third decade </a:t>
            </a:r>
            <a:r>
              <a:rPr lang="en-US" dirty="0"/>
              <a:t>of life.</a:t>
            </a:r>
            <a:endParaRPr lang="fa-IR" dirty="0"/>
          </a:p>
        </p:txBody>
      </p:sp>
      <p:sp>
        <p:nvSpPr>
          <p:cNvPr id="4" name="Text Placeholder 3">
            <a:extLst>
              <a:ext uri="{FF2B5EF4-FFF2-40B4-BE49-F238E27FC236}">
                <a16:creationId xmlns:a16="http://schemas.microsoft.com/office/drawing/2014/main" id="{B3A8371F-730C-E0C7-C0CA-DA0C93D5A1E3}"/>
              </a:ext>
            </a:extLst>
          </p:cNvPr>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110986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6052-1EF2-D419-F50C-94F4ACBE25D9}"/>
              </a:ext>
            </a:extLst>
          </p:cNvPr>
          <p:cNvSpPr>
            <a:spLocks noGrp="1"/>
          </p:cNvSpPr>
          <p:nvPr>
            <p:ph type="title"/>
          </p:nvPr>
        </p:nvSpPr>
        <p:spPr/>
        <p:txBody>
          <a:bodyPr/>
          <a:lstStyle/>
          <a:p>
            <a:endParaRPr lang="fa-IR" dirty="0"/>
          </a:p>
        </p:txBody>
      </p:sp>
      <p:sp>
        <p:nvSpPr>
          <p:cNvPr id="3" name="Text Placeholder 2">
            <a:extLst>
              <a:ext uri="{FF2B5EF4-FFF2-40B4-BE49-F238E27FC236}">
                <a16:creationId xmlns:a16="http://schemas.microsoft.com/office/drawing/2014/main" id="{08A47241-2341-ADEF-28B9-966D9D1D57BC}"/>
              </a:ext>
            </a:extLst>
          </p:cNvPr>
          <p:cNvSpPr>
            <a:spLocks noGrp="1"/>
          </p:cNvSpPr>
          <p:nvPr>
            <p:ph type="body" idx="1"/>
          </p:nvPr>
        </p:nvSpPr>
        <p:spPr>
          <a:xfrm>
            <a:off x="2567940" y="5097780"/>
            <a:ext cx="5833110" cy="899160"/>
          </a:xfrm>
        </p:spPr>
        <p:txBody>
          <a:bodyPr>
            <a:normAutofit fontScale="70000" lnSpcReduction="20000"/>
          </a:bodyPr>
          <a:lstStyle/>
          <a:p>
            <a:pPr algn="l" rtl="0"/>
            <a:r>
              <a:rPr lang="en-US" b="1" dirty="0"/>
              <a:t>Current understanding of molecular mechanisms underlying ovarian aging. A multitude of physiological factors and molecular changes that can diminish the quantity and quality of ovarian reserve lead to ovarian aging. Most factors are explained further under subheadings in the text. DSBs, double-strand breaks; ROS, reactive oxygen species. </a:t>
            </a:r>
            <a:endParaRPr lang="fa-IR" b="1" dirty="0"/>
          </a:p>
        </p:txBody>
      </p:sp>
      <p:pic>
        <p:nvPicPr>
          <p:cNvPr id="5" name="Picture 4">
            <a:extLst>
              <a:ext uri="{FF2B5EF4-FFF2-40B4-BE49-F238E27FC236}">
                <a16:creationId xmlns:a16="http://schemas.microsoft.com/office/drawing/2014/main" id="{A0A7068E-BE73-DF58-D2E4-3CC4540D25AF}"/>
              </a:ext>
            </a:extLst>
          </p:cNvPr>
          <p:cNvPicPr>
            <a:picLocks noChangeAspect="1"/>
          </p:cNvPicPr>
          <p:nvPr/>
        </p:nvPicPr>
        <p:blipFill>
          <a:blip r:embed="rId2"/>
          <a:stretch>
            <a:fillRect/>
          </a:stretch>
        </p:blipFill>
        <p:spPr>
          <a:xfrm>
            <a:off x="2567940" y="754380"/>
            <a:ext cx="6233536" cy="4198620"/>
          </a:xfrm>
          <a:prstGeom prst="rect">
            <a:avLst/>
          </a:prstGeom>
        </p:spPr>
      </p:pic>
    </p:spTree>
    <p:extLst>
      <p:ext uri="{BB962C8B-B14F-4D97-AF65-F5344CB8AC3E}">
        <p14:creationId xmlns:p14="http://schemas.microsoft.com/office/powerpoint/2010/main" val="3251134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3EE53-70DC-0878-E521-EE3BB1FE6F4D}"/>
              </a:ext>
            </a:extLst>
          </p:cNvPr>
          <p:cNvSpPr>
            <a:spLocks noGrp="1"/>
          </p:cNvSpPr>
          <p:nvPr>
            <p:ph type="title"/>
          </p:nvPr>
        </p:nvSpPr>
        <p:spPr/>
        <p:txBody>
          <a:bodyPr>
            <a:normAutofit fontScale="90000"/>
          </a:bodyPr>
          <a:lstStyle/>
          <a:p>
            <a:r>
              <a:rPr lang="en-US" dirty="0"/>
              <a:t>Signaling Pathways Regulating Primordial Follicle Activation</a:t>
            </a:r>
            <a:endParaRPr lang="fa-IR" dirty="0"/>
          </a:p>
        </p:txBody>
      </p:sp>
      <p:sp>
        <p:nvSpPr>
          <p:cNvPr id="3" name="Content Placeholder 2">
            <a:extLst>
              <a:ext uri="{FF2B5EF4-FFF2-40B4-BE49-F238E27FC236}">
                <a16:creationId xmlns:a16="http://schemas.microsoft.com/office/drawing/2014/main" id="{AE91E3D1-3E95-5A4D-4A4A-6E5F3A99BF6E}"/>
              </a:ext>
            </a:extLst>
          </p:cNvPr>
          <p:cNvSpPr>
            <a:spLocks noGrp="1"/>
          </p:cNvSpPr>
          <p:nvPr>
            <p:ph idx="1"/>
          </p:nvPr>
        </p:nvSpPr>
        <p:spPr/>
        <p:txBody>
          <a:bodyPr>
            <a:normAutofit fontScale="92500" lnSpcReduction="10000"/>
          </a:bodyPr>
          <a:lstStyle/>
          <a:p>
            <a:pPr algn="l" rtl="0"/>
            <a:r>
              <a:rPr lang="en-US" dirty="0"/>
              <a:t>mechanisms that impact the </a:t>
            </a:r>
            <a:r>
              <a:rPr lang="en-US" dirty="0">
                <a:solidFill>
                  <a:srgbClr val="FF0000"/>
                </a:solidFill>
              </a:rPr>
              <a:t>rate of loss of primordial follicles</a:t>
            </a:r>
          </a:p>
          <a:p>
            <a:pPr algn="l" rtl="0"/>
            <a:r>
              <a:rPr lang="en-US" dirty="0"/>
              <a:t> mechanisms of  </a:t>
            </a:r>
            <a:r>
              <a:rPr lang="en-US" dirty="0">
                <a:solidFill>
                  <a:srgbClr val="FF0000"/>
                </a:solidFill>
              </a:rPr>
              <a:t>regulate  DNA damage repair </a:t>
            </a:r>
            <a:r>
              <a:rPr lang="en-US" dirty="0"/>
              <a:t>and chromosomal stability.</a:t>
            </a:r>
          </a:p>
          <a:p>
            <a:pPr algn="l" rtl="0"/>
            <a:r>
              <a:rPr lang="en-US" dirty="0"/>
              <a:t> During </a:t>
            </a:r>
            <a:r>
              <a:rPr lang="en-US" dirty="0" err="1"/>
              <a:t>folliculogenesis</a:t>
            </a:r>
            <a:r>
              <a:rPr lang="en-US" dirty="0"/>
              <a:t>, primordial follicles develop to primary, preantral, antral and preovulatory stages, at which point they are able to release a mature oocyte for fertilization.</a:t>
            </a:r>
          </a:p>
          <a:p>
            <a:pPr algn="l" rtl="0"/>
            <a:r>
              <a:rPr lang="en-US" dirty="0"/>
              <a:t> Cohorts of growing follicles are continuously recruited from the large pool of primordial follicles that reflects the ovarian reserve.</a:t>
            </a:r>
          </a:p>
          <a:p>
            <a:pPr algn="l" rtl="0"/>
            <a:r>
              <a:rPr lang="en-US" dirty="0"/>
              <a:t> </a:t>
            </a:r>
            <a:r>
              <a:rPr lang="en-US" dirty="0">
                <a:solidFill>
                  <a:srgbClr val="FF0000"/>
                </a:solidFill>
              </a:rPr>
              <a:t>Most recruited follicles </a:t>
            </a:r>
            <a:r>
              <a:rPr lang="en-US" dirty="0"/>
              <a:t>are destined to die via atresia, and this means that only about </a:t>
            </a:r>
            <a:r>
              <a:rPr lang="en-US" dirty="0">
                <a:solidFill>
                  <a:srgbClr val="FF0000"/>
                </a:solidFill>
              </a:rPr>
              <a:t>450</a:t>
            </a:r>
            <a:r>
              <a:rPr lang="en-US" dirty="0"/>
              <a:t> follicles will mature and reach ovulation in the normal human reproductive lifespan (although the number of follicles lost over a lifespan is orders of magnitude higher than that)</a:t>
            </a:r>
          </a:p>
          <a:p>
            <a:pPr algn="l" rtl="0"/>
            <a:r>
              <a:rPr lang="en-US" dirty="0"/>
              <a:t> [Wallace and Kelsey, 2010].</a:t>
            </a:r>
            <a:endParaRPr lang="fa-IR" dirty="0"/>
          </a:p>
        </p:txBody>
      </p:sp>
      <p:sp>
        <p:nvSpPr>
          <p:cNvPr id="4" name="Text Placeholder 3">
            <a:extLst>
              <a:ext uri="{FF2B5EF4-FFF2-40B4-BE49-F238E27FC236}">
                <a16:creationId xmlns:a16="http://schemas.microsoft.com/office/drawing/2014/main" id="{4A167643-02FE-8B8D-088F-BEEAC4AA2F89}"/>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237646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66D36-5B62-2186-CEE4-2DECF9462611}"/>
              </a:ext>
            </a:extLst>
          </p:cNvPr>
          <p:cNvSpPr>
            <a:spLocks noGrp="1"/>
          </p:cNvSpPr>
          <p:nvPr>
            <p:ph type="title"/>
          </p:nvPr>
        </p:nvSpPr>
        <p:spPr/>
        <p:txBody>
          <a:bodyPr>
            <a:normAutofit fontScale="90000"/>
          </a:bodyPr>
          <a:lstStyle/>
          <a:p>
            <a:r>
              <a:rPr lang="en-US" dirty="0"/>
              <a:t>Signaling Pathways Regulating Primordial Follicle Activation</a:t>
            </a:r>
            <a:endParaRPr lang="fa-IR" dirty="0"/>
          </a:p>
        </p:txBody>
      </p:sp>
      <p:sp>
        <p:nvSpPr>
          <p:cNvPr id="3" name="Content Placeholder 2">
            <a:extLst>
              <a:ext uri="{FF2B5EF4-FFF2-40B4-BE49-F238E27FC236}">
                <a16:creationId xmlns:a16="http://schemas.microsoft.com/office/drawing/2014/main" id="{A6124BFF-B79E-8789-4C7A-9847C2E0EB05}"/>
              </a:ext>
            </a:extLst>
          </p:cNvPr>
          <p:cNvSpPr>
            <a:spLocks noGrp="1"/>
          </p:cNvSpPr>
          <p:nvPr>
            <p:ph idx="1"/>
          </p:nvPr>
        </p:nvSpPr>
        <p:spPr/>
        <p:txBody>
          <a:bodyPr/>
          <a:lstStyle/>
          <a:p>
            <a:pPr algn="l" rtl="0"/>
            <a:r>
              <a:rPr lang="en-US" dirty="0"/>
              <a:t>much attention has been paid to the identification of gene expression pathways which regulate </a:t>
            </a:r>
            <a:r>
              <a:rPr lang="en-US" dirty="0">
                <a:solidFill>
                  <a:srgbClr val="FF0000"/>
                </a:solidFill>
              </a:rPr>
              <a:t>rate of primordial follicle activation  and recruitment</a:t>
            </a:r>
            <a:r>
              <a:rPr lang="en-US" dirty="0"/>
              <a:t>, with an eye toward strategies to activate dormant primordial follicles and restore ovarian function</a:t>
            </a:r>
          </a:p>
          <a:p>
            <a:pPr algn="l" rtl="0"/>
            <a:r>
              <a:rPr lang="en-US" dirty="0">
                <a:solidFill>
                  <a:srgbClr val="FF0000"/>
                </a:solidFill>
              </a:rPr>
              <a:t>Central regulators of </a:t>
            </a:r>
            <a:r>
              <a:rPr lang="en-US" dirty="0"/>
              <a:t>rate of primordial follicle activation  include the </a:t>
            </a:r>
            <a:r>
              <a:rPr lang="en-US" dirty="0">
                <a:solidFill>
                  <a:srgbClr val="FF0000"/>
                </a:solidFill>
              </a:rPr>
              <a:t>PI3K/AKT/mechanistic target of rapamycin (mTOR) pathway</a:t>
            </a:r>
            <a:r>
              <a:rPr lang="en-US" dirty="0"/>
              <a:t>, a prominent regulator of cell survival, growth, and migration.</a:t>
            </a:r>
          </a:p>
          <a:p>
            <a:pPr algn="l" rtl="0"/>
            <a:r>
              <a:rPr lang="en-US" dirty="0"/>
              <a:t> A </a:t>
            </a:r>
            <a:r>
              <a:rPr lang="en-US" dirty="0">
                <a:solidFill>
                  <a:srgbClr val="FF0000"/>
                </a:solidFill>
              </a:rPr>
              <a:t>key enzyme </a:t>
            </a:r>
            <a:r>
              <a:rPr lang="en-US" dirty="0"/>
              <a:t>in this pathway is phosphatase and </a:t>
            </a:r>
            <a:r>
              <a:rPr lang="en-US" dirty="0" err="1"/>
              <a:t>tensin</a:t>
            </a:r>
            <a:r>
              <a:rPr lang="en-US" dirty="0"/>
              <a:t> homolog deleted </a:t>
            </a:r>
            <a:r>
              <a:rPr lang="en-US" dirty="0">
                <a:solidFill>
                  <a:srgbClr val="FF0000"/>
                </a:solidFill>
              </a:rPr>
              <a:t>on chromosome ten </a:t>
            </a:r>
            <a:r>
              <a:rPr lang="en-US" dirty="0"/>
              <a:t>(PTEN)</a:t>
            </a:r>
            <a:r>
              <a:rPr lang="da-DK" dirty="0"/>
              <a:t> [Reddy et al., 2008; Jagarlamudi et al., 2009]</a:t>
            </a:r>
            <a:endParaRPr lang="fa-IR" dirty="0"/>
          </a:p>
        </p:txBody>
      </p:sp>
      <p:sp>
        <p:nvSpPr>
          <p:cNvPr id="4" name="Text Placeholder 3">
            <a:extLst>
              <a:ext uri="{FF2B5EF4-FFF2-40B4-BE49-F238E27FC236}">
                <a16:creationId xmlns:a16="http://schemas.microsoft.com/office/drawing/2014/main" id="{A63543C9-95FF-4894-23EB-4395A8BA9241}"/>
              </a:ext>
            </a:extLst>
          </p:cNvPr>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415739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330B-16F8-3BCA-894F-C84330315419}"/>
              </a:ext>
            </a:extLst>
          </p:cNvPr>
          <p:cNvSpPr>
            <a:spLocks noGrp="1"/>
          </p:cNvSpPr>
          <p:nvPr>
            <p:ph type="title"/>
          </p:nvPr>
        </p:nvSpPr>
        <p:spPr>
          <a:xfrm>
            <a:off x="192024" y="1143000"/>
            <a:ext cx="2125980" cy="4072812"/>
          </a:xfrm>
        </p:spPr>
        <p:txBody>
          <a:bodyPr>
            <a:normAutofit fontScale="90000"/>
          </a:bodyPr>
          <a:lstStyle/>
          <a:p>
            <a:r>
              <a:rPr lang="en-US" sz="1800" dirty="0"/>
              <a:t>Activation of AKT initiates localization of transcription factors which suppress follicle activation (e.g., FOXO3) [Kallen et al., 2018]. </a:t>
            </a:r>
            <a:br>
              <a:rPr lang="en-US" sz="1800" dirty="0"/>
            </a:br>
            <a:br>
              <a:rPr lang="en-US" sz="1800" dirty="0"/>
            </a:br>
            <a:r>
              <a:rPr lang="en-US" sz="1800" dirty="0"/>
              <a:t>The main substrate of PTEN is the product of PI3K, phosphatidylinositol-3,4,5 triphosphate (PIP3); high levels of PIP3 recruit AKT to the cell membrane for activation [</a:t>
            </a:r>
            <a:r>
              <a:rPr lang="en-US" sz="1800" dirty="0" err="1"/>
              <a:t>Maidarti</a:t>
            </a:r>
            <a:r>
              <a:rPr lang="en-US" sz="1800" dirty="0"/>
              <a:t> et al., 2020].</a:t>
            </a:r>
            <a:endParaRPr lang="fa-IR" sz="1800" dirty="0"/>
          </a:p>
        </p:txBody>
      </p:sp>
      <p:pic>
        <p:nvPicPr>
          <p:cNvPr id="5" name="Content Placeholder 4">
            <a:extLst>
              <a:ext uri="{FF2B5EF4-FFF2-40B4-BE49-F238E27FC236}">
                <a16:creationId xmlns:a16="http://schemas.microsoft.com/office/drawing/2014/main" id="{531FF185-44BB-9248-4C4D-7B7F3A9D7D0C}"/>
              </a:ext>
            </a:extLst>
          </p:cNvPr>
          <p:cNvPicPr>
            <a:picLocks noGrp="1" noChangeAspect="1"/>
          </p:cNvPicPr>
          <p:nvPr>
            <p:ph idx="1"/>
          </p:nvPr>
        </p:nvPicPr>
        <p:blipFill>
          <a:blip r:embed="rId2"/>
          <a:stretch>
            <a:fillRect/>
          </a:stretch>
        </p:blipFill>
        <p:spPr>
          <a:xfrm>
            <a:off x="2733868" y="699797"/>
            <a:ext cx="5533053" cy="5289842"/>
          </a:xfrm>
          <a:prstGeom prst="rect">
            <a:avLst/>
          </a:prstGeom>
        </p:spPr>
      </p:pic>
      <p:sp>
        <p:nvSpPr>
          <p:cNvPr id="4" name="Text Placeholder 3">
            <a:extLst>
              <a:ext uri="{FF2B5EF4-FFF2-40B4-BE49-F238E27FC236}">
                <a16:creationId xmlns:a16="http://schemas.microsoft.com/office/drawing/2014/main" id="{E9407638-BDB8-DBDB-6D33-DCCDA8E5E9BA}"/>
              </a:ext>
            </a:extLst>
          </p:cNvPr>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365136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D8F9-B31B-B554-002D-95FB96975C3E}"/>
              </a:ext>
            </a:extLst>
          </p:cNvPr>
          <p:cNvSpPr>
            <a:spLocks noGrp="1"/>
          </p:cNvSpPr>
          <p:nvPr>
            <p:ph type="title"/>
          </p:nvPr>
        </p:nvSpPr>
        <p:spPr/>
        <p:txBody>
          <a:bodyPr>
            <a:normAutofit/>
          </a:bodyPr>
          <a:lstStyle/>
          <a:p>
            <a:r>
              <a:rPr lang="en-US" sz="2400" dirty="0"/>
              <a:t>Hipp0signaling</a:t>
            </a:r>
            <a:endParaRPr lang="fa-IR" sz="2400" dirty="0"/>
          </a:p>
        </p:txBody>
      </p:sp>
      <p:sp>
        <p:nvSpPr>
          <p:cNvPr id="3" name="Content Placeholder 2">
            <a:extLst>
              <a:ext uri="{FF2B5EF4-FFF2-40B4-BE49-F238E27FC236}">
                <a16:creationId xmlns:a16="http://schemas.microsoft.com/office/drawing/2014/main" id="{5E777272-62C8-3AA1-376C-781D2A05CE56}"/>
              </a:ext>
            </a:extLst>
          </p:cNvPr>
          <p:cNvSpPr>
            <a:spLocks noGrp="1"/>
          </p:cNvSpPr>
          <p:nvPr>
            <p:ph idx="1"/>
          </p:nvPr>
        </p:nvSpPr>
        <p:spPr/>
        <p:txBody>
          <a:bodyPr>
            <a:normAutofit fontScale="92500" lnSpcReduction="20000"/>
          </a:bodyPr>
          <a:lstStyle/>
          <a:p>
            <a:pPr algn="l" rtl="0"/>
            <a:r>
              <a:rPr lang="en-US" dirty="0">
                <a:solidFill>
                  <a:srgbClr val="FF0000"/>
                </a:solidFill>
              </a:rPr>
              <a:t>mTOR</a:t>
            </a:r>
            <a:r>
              <a:rPr lang="en-US" dirty="0"/>
              <a:t> inhibition with small molecule inhibitors in mice has been shown to </a:t>
            </a:r>
            <a:r>
              <a:rPr lang="en-US" dirty="0">
                <a:solidFill>
                  <a:srgbClr val="FF0000"/>
                </a:solidFill>
              </a:rPr>
              <a:t>protect ovarian reserve</a:t>
            </a:r>
            <a:r>
              <a:rPr lang="en-US" dirty="0"/>
              <a:t>, primordial follicles, anti-Müllerian hormone (AMH) levels, and fertility in </a:t>
            </a:r>
            <a:r>
              <a:rPr lang="en-US" dirty="0">
                <a:solidFill>
                  <a:srgbClr val="FF0000"/>
                </a:solidFill>
              </a:rPr>
              <a:t>cyclophosphamide-treated mouse </a:t>
            </a:r>
            <a:r>
              <a:rPr lang="en-US" dirty="0"/>
              <a:t>model [Goldman et al., 2017; Guo and Yu, 2019].</a:t>
            </a:r>
          </a:p>
          <a:p>
            <a:pPr algn="l" rtl="0"/>
            <a:r>
              <a:rPr lang="en-US" dirty="0">
                <a:solidFill>
                  <a:srgbClr val="FF0000"/>
                </a:solidFill>
              </a:rPr>
              <a:t>Hippo signaling </a:t>
            </a:r>
            <a:r>
              <a:rPr lang="en-US" dirty="0"/>
              <a:t>restrains follicle growth, while mechanical Hippo disruption promotes follicle growth [</a:t>
            </a:r>
            <a:r>
              <a:rPr lang="en-US" dirty="0" err="1"/>
              <a:t>Grosbois</a:t>
            </a:r>
            <a:r>
              <a:rPr lang="en-US" dirty="0"/>
              <a:t> and </a:t>
            </a:r>
            <a:r>
              <a:rPr lang="en-US" dirty="0" err="1"/>
              <a:t>Demeestere</a:t>
            </a:r>
            <a:r>
              <a:rPr lang="en-US" dirty="0"/>
              <a:t>, 2018].</a:t>
            </a:r>
          </a:p>
          <a:p>
            <a:pPr algn="l" rtl="0"/>
            <a:r>
              <a:rPr lang="en-US" dirty="0"/>
              <a:t>Thus, mechanical </a:t>
            </a:r>
            <a:r>
              <a:rPr lang="en-US" dirty="0">
                <a:solidFill>
                  <a:srgbClr val="FF0000"/>
                </a:solidFill>
              </a:rPr>
              <a:t>ovarian fragmentation </a:t>
            </a:r>
            <a:r>
              <a:rPr lang="en-US" dirty="0"/>
              <a:t>has been used as a strategy to activate resting follicles in vitro</a:t>
            </a:r>
          </a:p>
          <a:p>
            <a:pPr algn="l" rtl="0"/>
            <a:r>
              <a:rPr lang="en-US" dirty="0"/>
              <a:t>Twenty-seven patients with POI underwent ovarian tissue harvesting and </a:t>
            </a:r>
            <a:r>
              <a:rPr lang="en-US" dirty="0">
                <a:solidFill>
                  <a:srgbClr val="FF0000"/>
                </a:solidFill>
              </a:rPr>
              <a:t>fragmentation</a:t>
            </a:r>
            <a:r>
              <a:rPr lang="en-US" dirty="0"/>
              <a:t> of harvested tissues, followed by in vitro AKT treatment and </a:t>
            </a:r>
            <a:r>
              <a:rPr lang="en-US" dirty="0">
                <a:solidFill>
                  <a:srgbClr val="FF0000"/>
                </a:solidFill>
              </a:rPr>
              <a:t>auto transplantation </a:t>
            </a:r>
            <a:r>
              <a:rPr lang="en-US" dirty="0"/>
              <a:t>of the fragmented tissue. While follicle growth was subsequently observed in </a:t>
            </a:r>
            <a:r>
              <a:rPr lang="en-US" dirty="0">
                <a:solidFill>
                  <a:srgbClr val="FF0000"/>
                </a:solidFill>
              </a:rPr>
              <a:t>8 patients and mature oocytes </a:t>
            </a:r>
            <a:r>
              <a:rPr lang="en-US" dirty="0"/>
              <a:t>were retrieved from 5 patients, </a:t>
            </a:r>
            <a:r>
              <a:rPr lang="en-US" dirty="0">
                <a:solidFill>
                  <a:srgbClr val="FF0000"/>
                </a:solidFill>
              </a:rPr>
              <a:t>only one woman achieved a live birth</a:t>
            </a:r>
            <a:r>
              <a:rPr lang="en-US" dirty="0"/>
              <a:t>; this success rate is </a:t>
            </a:r>
            <a:r>
              <a:rPr lang="en-US" dirty="0">
                <a:solidFill>
                  <a:srgbClr val="FF0000"/>
                </a:solidFill>
              </a:rPr>
              <a:t>similar to the spontaneous pregnancy rate </a:t>
            </a:r>
            <a:r>
              <a:rPr lang="en-US" dirty="0"/>
              <a:t>in women with POI [Kawamura et al., 2013].</a:t>
            </a:r>
            <a:endParaRPr lang="fa-IR" dirty="0"/>
          </a:p>
        </p:txBody>
      </p:sp>
      <p:sp>
        <p:nvSpPr>
          <p:cNvPr id="4" name="Text Placeholder 3">
            <a:extLst>
              <a:ext uri="{FF2B5EF4-FFF2-40B4-BE49-F238E27FC236}">
                <a16:creationId xmlns:a16="http://schemas.microsoft.com/office/drawing/2014/main" id="{2DE81E40-449F-82DE-4E03-560BFBD5E507}"/>
              </a:ext>
            </a:extLst>
          </p:cNvPr>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16819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E43E-3423-2CF7-96BB-3428E4D08470}"/>
              </a:ext>
            </a:extLst>
          </p:cNvPr>
          <p:cNvSpPr>
            <a:spLocks noGrp="1"/>
          </p:cNvSpPr>
          <p:nvPr>
            <p:ph type="title"/>
          </p:nvPr>
        </p:nvSpPr>
        <p:spPr/>
        <p:txBody>
          <a:bodyPr/>
          <a:lstStyle/>
          <a:p>
            <a:r>
              <a:rPr lang="en-US" dirty="0"/>
              <a:t>AMH</a:t>
            </a:r>
            <a:endParaRPr lang="fa-IR" dirty="0"/>
          </a:p>
        </p:txBody>
      </p:sp>
      <p:sp>
        <p:nvSpPr>
          <p:cNvPr id="3" name="Content Placeholder 2">
            <a:extLst>
              <a:ext uri="{FF2B5EF4-FFF2-40B4-BE49-F238E27FC236}">
                <a16:creationId xmlns:a16="http://schemas.microsoft.com/office/drawing/2014/main" id="{C7676AB4-F062-A7EC-47A4-2931195AF361}"/>
              </a:ext>
            </a:extLst>
          </p:cNvPr>
          <p:cNvSpPr>
            <a:spLocks noGrp="1"/>
          </p:cNvSpPr>
          <p:nvPr>
            <p:ph idx="1"/>
          </p:nvPr>
        </p:nvSpPr>
        <p:spPr/>
        <p:txBody>
          <a:bodyPr>
            <a:normAutofit fontScale="92500" lnSpcReduction="10000"/>
          </a:bodyPr>
          <a:lstStyle/>
          <a:p>
            <a:pPr algn="l" rtl="0"/>
            <a:r>
              <a:rPr lang="en-US" dirty="0"/>
              <a:t>Finally, AMH represents a critical “gatekeeper” hormone which regulates follicular quantity by inhibiting recruitment and growth.</a:t>
            </a:r>
          </a:p>
          <a:p>
            <a:pPr algn="l" rtl="0"/>
            <a:r>
              <a:rPr lang="en-US" dirty="0">
                <a:solidFill>
                  <a:srgbClr val="FF0000"/>
                </a:solidFill>
              </a:rPr>
              <a:t> AMH </a:t>
            </a:r>
            <a:r>
              <a:rPr lang="en-US" dirty="0"/>
              <a:t>is involved in two key steps of follicle development:</a:t>
            </a:r>
          </a:p>
          <a:p>
            <a:pPr algn="l" rtl="0"/>
            <a:r>
              <a:rPr lang="en-US" dirty="0"/>
              <a:t> </a:t>
            </a:r>
            <a:r>
              <a:rPr lang="en-US" dirty="0">
                <a:solidFill>
                  <a:srgbClr val="FF0000"/>
                </a:solidFill>
              </a:rPr>
              <a:t>Inhibition of primordial </a:t>
            </a:r>
            <a:r>
              <a:rPr lang="en-US" dirty="0">
                <a:solidFill>
                  <a:schemeClr val="tx1">
                    <a:lumMod val="75000"/>
                    <a:lumOff val="25000"/>
                  </a:schemeClr>
                </a:solidFill>
              </a:rPr>
              <a:t>follicle recruitment</a:t>
            </a:r>
            <a:r>
              <a:rPr lang="en-US" dirty="0"/>
              <a:t>, and suppression of small follicle growth </a:t>
            </a:r>
            <a:r>
              <a:rPr lang="en-US" dirty="0">
                <a:solidFill>
                  <a:srgbClr val="FF0000"/>
                </a:solidFill>
              </a:rPr>
              <a:t>by reducing the follicle’s sensitivity to follicle-stimulating hormone (FSH) </a:t>
            </a:r>
            <a:r>
              <a:rPr lang="en-US" dirty="0"/>
              <a:t>[</a:t>
            </a:r>
            <a:r>
              <a:rPr lang="en-US" dirty="0" err="1"/>
              <a:t>Durlinger</a:t>
            </a:r>
            <a:r>
              <a:rPr lang="en-US" dirty="0"/>
              <a:t> et al., 1999, 2001, 2002].</a:t>
            </a:r>
          </a:p>
          <a:p>
            <a:pPr algn="l" rtl="0"/>
            <a:r>
              <a:rPr lang="en-US" dirty="0"/>
              <a:t> The use of </a:t>
            </a:r>
            <a:r>
              <a:rPr lang="en-US" dirty="0">
                <a:solidFill>
                  <a:srgbClr val="FF0000"/>
                </a:solidFill>
              </a:rPr>
              <a:t>exogenous AMH </a:t>
            </a:r>
            <a:r>
              <a:rPr lang="en-US" dirty="0"/>
              <a:t>represents an innovative potential preventative strategy and </a:t>
            </a:r>
            <a:r>
              <a:rPr lang="en-US" dirty="0">
                <a:solidFill>
                  <a:srgbClr val="FF0000"/>
                </a:solidFill>
              </a:rPr>
              <a:t>therapeutic option for gonadotoxic-induced follicle loss</a:t>
            </a:r>
            <a:r>
              <a:rPr lang="en-US" dirty="0"/>
              <a:t>. </a:t>
            </a:r>
          </a:p>
          <a:p>
            <a:pPr algn="l" rtl="0"/>
            <a:r>
              <a:rPr lang="en-US" dirty="0"/>
              <a:t>In a recent study, co-treatment with exogenous delivery of AMH in </a:t>
            </a:r>
            <a:r>
              <a:rPr lang="en-US" dirty="0">
                <a:solidFill>
                  <a:srgbClr val="FF0000"/>
                </a:solidFill>
              </a:rPr>
              <a:t>chemotherapy-exposed mice resulted </a:t>
            </a:r>
            <a:r>
              <a:rPr lang="en-US" dirty="0"/>
              <a:t>in inhibition of PFA, though the protective effect varied between agents used [Kano et al., 2017]. </a:t>
            </a:r>
            <a:endParaRPr lang="fa-IR" dirty="0"/>
          </a:p>
        </p:txBody>
      </p:sp>
      <p:sp>
        <p:nvSpPr>
          <p:cNvPr id="4" name="Text Placeholder 3">
            <a:extLst>
              <a:ext uri="{FF2B5EF4-FFF2-40B4-BE49-F238E27FC236}">
                <a16:creationId xmlns:a16="http://schemas.microsoft.com/office/drawing/2014/main" id="{DA546AF0-E8B8-6AE0-7BA8-94F975E74068}"/>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64383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9744E-DA8F-9ABC-D2B9-319230262F21}"/>
              </a:ext>
            </a:extLst>
          </p:cNvPr>
          <p:cNvSpPr>
            <a:spLocks noGrp="1"/>
          </p:cNvSpPr>
          <p:nvPr>
            <p:ph type="title"/>
          </p:nvPr>
        </p:nvSpPr>
        <p:spPr/>
        <p:txBody>
          <a:bodyPr>
            <a:normAutofit fontScale="90000"/>
          </a:bodyPr>
          <a:lstStyle/>
          <a:p>
            <a:r>
              <a:rPr lang="en-US" dirty="0"/>
              <a:t>Ovarian Aging at the Level of Oocytes: Damage DNA Repair(DDR) pathways</a:t>
            </a:r>
            <a:endParaRPr lang="fa-IR" dirty="0"/>
          </a:p>
        </p:txBody>
      </p:sp>
      <p:sp>
        <p:nvSpPr>
          <p:cNvPr id="3" name="Content Placeholder 2">
            <a:extLst>
              <a:ext uri="{FF2B5EF4-FFF2-40B4-BE49-F238E27FC236}">
                <a16:creationId xmlns:a16="http://schemas.microsoft.com/office/drawing/2014/main" id="{90BF567E-4E6C-BFA5-36B6-784D7051D38F}"/>
              </a:ext>
            </a:extLst>
          </p:cNvPr>
          <p:cNvSpPr>
            <a:spLocks noGrp="1"/>
          </p:cNvSpPr>
          <p:nvPr>
            <p:ph idx="1"/>
          </p:nvPr>
        </p:nvSpPr>
        <p:spPr/>
        <p:txBody>
          <a:bodyPr>
            <a:normAutofit fontScale="85000" lnSpcReduction="10000"/>
          </a:bodyPr>
          <a:lstStyle/>
          <a:p>
            <a:pPr algn="l" rtl="0"/>
            <a:r>
              <a:rPr lang="en-US" dirty="0"/>
              <a:t>During female mammalian meiosis, which begins during fetal life, gametes undergo a single round of DNA replication followed by two rounds of chromosome segregation to produce haploid oocytes. This process </a:t>
            </a:r>
            <a:r>
              <a:rPr lang="en-US" dirty="0">
                <a:solidFill>
                  <a:schemeClr val="accent6"/>
                </a:solidFill>
              </a:rPr>
              <a:t>arrests at meiotic prophase I during gestation until oocytes recommence meiosis decades later or undergo atresia </a:t>
            </a:r>
            <a:r>
              <a:rPr lang="en-US" dirty="0"/>
              <a:t>[Gebel et al., 2020].</a:t>
            </a:r>
          </a:p>
          <a:p>
            <a:pPr algn="l" rtl="0"/>
            <a:r>
              <a:rPr lang="en-US" dirty="0"/>
              <a:t> Indeed, prophase-arrested oocytes are among the </a:t>
            </a:r>
            <a:r>
              <a:rPr lang="en-US" dirty="0">
                <a:solidFill>
                  <a:srgbClr val="FF0000"/>
                </a:solidFill>
              </a:rPr>
              <a:t>longest-living c</a:t>
            </a:r>
            <a:r>
              <a:rPr lang="en-US" dirty="0"/>
              <a:t>ells in the human body.</a:t>
            </a:r>
          </a:p>
          <a:p>
            <a:pPr algn="l" rtl="0"/>
            <a:r>
              <a:rPr lang="en-US" dirty="0"/>
              <a:t>Before entering prophase arrest, oocytes are subject to a series of programmed </a:t>
            </a:r>
            <a:r>
              <a:rPr lang="en-US" dirty="0">
                <a:solidFill>
                  <a:srgbClr val="FF0000"/>
                </a:solidFill>
              </a:rPr>
              <a:t>DNA double-strand breaks</a:t>
            </a:r>
            <a:endParaRPr lang="en-US" dirty="0"/>
          </a:p>
          <a:p>
            <a:pPr algn="l" rtl="0"/>
            <a:r>
              <a:rPr lang="en-US" dirty="0">
                <a:solidFill>
                  <a:srgbClr val="FF0000"/>
                </a:solidFill>
              </a:rPr>
              <a:t>Repair</a:t>
            </a:r>
            <a:r>
              <a:rPr lang="en-US" dirty="0"/>
              <a:t> of these DNA double-strand breaks through homologous recombination generates inter-homolog </a:t>
            </a:r>
            <a:r>
              <a:rPr lang="en-US" dirty="0">
                <a:solidFill>
                  <a:srgbClr val="FF0000"/>
                </a:solidFill>
              </a:rPr>
              <a:t>crossovers and maintains genomic integrity</a:t>
            </a:r>
            <a:r>
              <a:rPr lang="en-US" dirty="0"/>
              <a:t> [Winship et al., 2018; Stringer et al., 2020]. </a:t>
            </a:r>
          </a:p>
          <a:p>
            <a:pPr algn="l" rtl="0"/>
            <a:r>
              <a:rPr lang="en-US" dirty="0"/>
              <a:t> </a:t>
            </a:r>
            <a:r>
              <a:rPr lang="en-US" dirty="0">
                <a:solidFill>
                  <a:srgbClr val="FF0000"/>
                </a:solidFill>
              </a:rPr>
              <a:t>RAD51 recombinase </a:t>
            </a:r>
            <a:r>
              <a:rPr lang="en-US" dirty="0"/>
              <a:t>and </a:t>
            </a:r>
            <a:r>
              <a:rPr lang="en-US" dirty="0">
                <a:solidFill>
                  <a:srgbClr val="FF0000"/>
                </a:solidFill>
              </a:rPr>
              <a:t>BRCA1</a:t>
            </a:r>
            <a:r>
              <a:rPr lang="en-US" dirty="0"/>
              <a:t> implicated in cell cycle and transcriptional </a:t>
            </a:r>
            <a:r>
              <a:rPr lang="en-US" dirty="0">
                <a:solidFill>
                  <a:srgbClr val="FF0000"/>
                </a:solidFill>
              </a:rPr>
              <a:t>regulation and DNA repair</a:t>
            </a:r>
          </a:p>
          <a:p>
            <a:pPr algn="l" rtl="0"/>
            <a:r>
              <a:rPr lang="en-US" dirty="0"/>
              <a:t> </a:t>
            </a:r>
            <a:r>
              <a:rPr lang="en-US" dirty="0">
                <a:solidFill>
                  <a:srgbClr val="FF0000"/>
                </a:solidFill>
              </a:rPr>
              <a:t>If repairs cannot </a:t>
            </a:r>
            <a:r>
              <a:rPr lang="en-US" dirty="0"/>
              <a:t>be made, oocytes are targeted for apoptosis and ultimately </a:t>
            </a:r>
            <a:r>
              <a:rPr lang="en-US" dirty="0">
                <a:solidFill>
                  <a:srgbClr val="FF0000"/>
                </a:solidFill>
              </a:rPr>
              <a:t>follicular atresia </a:t>
            </a:r>
            <a:r>
              <a:rPr lang="en-US" dirty="0"/>
              <a:t>[Stringer et al., 2020].</a:t>
            </a:r>
            <a:endParaRPr lang="fa-IR" dirty="0"/>
          </a:p>
        </p:txBody>
      </p:sp>
      <p:sp>
        <p:nvSpPr>
          <p:cNvPr id="4" name="Text Placeholder 3">
            <a:extLst>
              <a:ext uri="{FF2B5EF4-FFF2-40B4-BE49-F238E27FC236}">
                <a16:creationId xmlns:a16="http://schemas.microsoft.com/office/drawing/2014/main" id="{ADD0F94F-C2F3-F370-2918-D28085CB7682}"/>
              </a:ext>
            </a:extLst>
          </p:cNvPr>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330523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71EB-591C-CCA1-3942-1DBA0B29CB30}"/>
              </a:ext>
            </a:extLst>
          </p:cNvPr>
          <p:cNvSpPr>
            <a:spLocks noGrp="1"/>
          </p:cNvSpPr>
          <p:nvPr>
            <p:ph type="title"/>
          </p:nvPr>
        </p:nvSpPr>
        <p:spPr/>
        <p:txBody>
          <a:bodyPr>
            <a:normAutofit fontScale="90000"/>
          </a:bodyPr>
          <a:lstStyle/>
          <a:p>
            <a:r>
              <a:rPr lang="en-US" dirty="0"/>
              <a:t>Ovarian Aging at the Level of Oocytes: Damage DNA Repair(DDR) pathways</a:t>
            </a:r>
            <a:endParaRPr lang="fa-IR" dirty="0"/>
          </a:p>
        </p:txBody>
      </p:sp>
      <p:sp>
        <p:nvSpPr>
          <p:cNvPr id="3" name="Content Placeholder 2">
            <a:extLst>
              <a:ext uri="{FF2B5EF4-FFF2-40B4-BE49-F238E27FC236}">
                <a16:creationId xmlns:a16="http://schemas.microsoft.com/office/drawing/2014/main" id="{BAC6611A-303D-2D1D-6260-EBF012753B73}"/>
              </a:ext>
            </a:extLst>
          </p:cNvPr>
          <p:cNvSpPr>
            <a:spLocks noGrp="1"/>
          </p:cNvSpPr>
          <p:nvPr>
            <p:ph idx="1"/>
          </p:nvPr>
        </p:nvSpPr>
        <p:spPr/>
        <p:txBody>
          <a:bodyPr>
            <a:normAutofit lnSpcReduction="10000"/>
          </a:bodyPr>
          <a:lstStyle/>
          <a:p>
            <a:pPr algn="l" rtl="0"/>
            <a:r>
              <a:rPr lang="en-US" dirty="0"/>
              <a:t>Interestingly, while </a:t>
            </a:r>
            <a:r>
              <a:rPr lang="en-US" dirty="0">
                <a:solidFill>
                  <a:schemeClr val="accent6"/>
                </a:solidFill>
              </a:rPr>
              <a:t>apoptosis</a:t>
            </a:r>
            <a:r>
              <a:rPr lang="en-US" dirty="0"/>
              <a:t> is the preferential mechanism for elimination of prophase-arrested oocytes after </a:t>
            </a:r>
            <a:r>
              <a:rPr lang="en-US" dirty="0">
                <a:solidFill>
                  <a:schemeClr val="accent6"/>
                </a:solidFill>
              </a:rPr>
              <a:t>DNA damage</a:t>
            </a:r>
          </a:p>
          <a:p>
            <a:pPr algn="l" rtl="0"/>
            <a:r>
              <a:rPr lang="en-US" dirty="0">
                <a:solidFill>
                  <a:srgbClr val="FF0000"/>
                </a:solidFill>
              </a:rPr>
              <a:t>These findings implicate DNA repair as a critical quality control mechanism</a:t>
            </a:r>
          </a:p>
          <a:p>
            <a:pPr algn="l" rtl="0"/>
            <a:r>
              <a:rPr lang="en-US" dirty="0"/>
              <a:t>The implications for future therapeutic strategies designed to rescue aging oocytes from apoptosis are consequential: given that depletion of oocytes in the aging ovary results in infertility and menopause, </a:t>
            </a:r>
            <a:r>
              <a:rPr lang="en-US" dirty="0">
                <a:solidFill>
                  <a:schemeClr val="accent6"/>
                </a:solidFill>
              </a:rPr>
              <a:t>therapeutic strategies to block oocyte loss </a:t>
            </a:r>
            <a:r>
              <a:rPr lang="en-US" dirty="0"/>
              <a:t>can be expected to be successful only if </a:t>
            </a:r>
            <a:r>
              <a:rPr lang="en-US" dirty="0">
                <a:solidFill>
                  <a:schemeClr val="accent6"/>
                </a:solidFill>
              </a:rPr>
              <a:t>rescued oocytes are viable and healthy.</a:t>
            </a:r>
          </a:p>
          <a:p>
            <a:pPr algn="l" rtl="0"/>
            <a:r>
              <a:rPr lang="en-US" dirty="0">
                <a:solidFill>
                  <a:schemeClr val="accent6"/>
                </a:solidFill>
              </a:rPr>
              <a:t> </a:t>
            </a:r>
            <a:r>
              <a:rPr lang="en-US" dirty="0">
                <a:solidFill>
                  <a:schemeClr val="tx1">
                    <a:lumMod val="75000"/>
                    <a:lumOff val="25000"/>
                  </a:schemeClr>
                </a:solidFill>
              </a:rPr>
              <a:t>mouse oocytes engineered to </a:t>
            </a:r>
            <a:r>
              <a:rPr lang="en-US" dirty="0">
                <a:solidFill>
                  <a:schemeClr val="accent6"/>
                </a:solidFill>
              </a:rPr>
              <a:t>overexpress BRCA1 </a:t>
            </a:r>
            <a:r>
              <a:rPr lang="en-US" dirty="0">
                <a:solidFill>
                  <a:schemeClr val="tx1">
                    <a:lumMod val="75000"/>
                    <a:lumOff val="25000"/>
                  </a:schemeClr>
                </a:solidFill>
              </a:rPr>
              <a:t>have </a:t>
            </a:r>
            <a:r>
              <a:rPr lang="en-US" dirty="0">
                <a:solidFill>
                  <a:schemeClr val="accent6"/>
                </a:solidFill>
              </a:rPr>
              <a:t>higher </a:t>
            </a:r>
            <a:r>
              <a:rPr lang="en-US" dirty="0">
                <a:solidFill>
                  <a:schemeClr val="tx1">
                    <a:lumMod val="75000"/>
                    <a:lumOff val="25000"/>
                  </a:schemeClr>
                </a:solidFill>
              </a:rPr>
              <a:t>survival rates and fewer DSBs after exposure to genotoxins [Titus et al., 2013a].</a:t>
            </a:r>
            <a:endParaRPr lang="fa-IR" dirty="0">
              <a:solidFill>
                <a:schemeClr val="tx1">
                  <a:lumMod val="75000"/>
                  <a:lumOff val="25000"/>
                </a:schemeClr>
              </a:solidFill>
            </a:endParaRPr>
          </a:p>
        </p:txBody>
      </p:sp>
      <p:sp>
        <p:nvSpPr>
          <p:cNvPr id="4" name="Text Placeholder 3">
            <a:extLst>
              <a:ext uri="{FF2B5EF4-FFF2-40B4-BE49-F238E27FC236}">
                <a16:creationId xmlns:a16="http://schemas.microsoft.com/office/drawing/2014/main" id="{B7AB0B2E-54DB-B6FF-2FF1-E2D9186C91AA}"/>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275117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000" y="404949"/>
            <a:ext cx="7381851" cy="3557451"/>
          </a:xfrm>
        </p:spPr>
        <p:txBody>
          <a:bodyPr>
            <a:noAutofit/>
          </a:bodyPr>
          <a:lstStyle/>
          <a:p>
            <a:r>
              <a:rPr lang="en-US" sz="3200" b="1" dirty="0">
                <a:solidFill>
                  <a:srgbClr val="00B0F0"/>
                </a:solidFill>
                <a:latin typeface="Arial" panose="020B0604020202020204" pitchFamily="34" charset="0"/>
                <a:cs typeface="Arial" panose="020B0604020202020204" pitchFamily="34" charset="0"/>
              </a:rPr>
              <a:t> Intra-ovarian platelet-  rich plasma administration  in patients with poor ovarian response</a:t>
            </a:r>
            <a:br>
              <a:rPr lang="en-US" sz="2400" b="1" dirty="0">
                <a:solidFill>
                  <a:srgbClr val="00B0F0"/>
                </a:solidFill>
              </a:rPr>
            </a:br>
            <a:br>
              <a:rPr lang="en-US" sz="2400" b="1" dirty="0">
                <a:solidFill>
                  <a:srgbClr val="00B0F0"/>
                </a:solidFill>
              </a:rPr>
            </a:br>
            <a:br>
              <a:rPr lang="en-US" sz="2400" b="1" dirty="0">
                <a:solidFill>
                  <a:srgbClr val="00B0F0"/>
                </a:solidFill>
                <a:latin typeface="Arial" panose="020B0604020202020204" pitchFamily="34" charset="0"/>
                <a:cs typeface="Arial" panose="020B0604020202020204" pitchFamily="34" charset="0"/>
              </a:rPr>
            </a:br>
            <a:endParaRPr lang="fa-IR" sz="2400" b="1"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00000" y="3808412"/>
            <a:ext cx="6792684" cy="1655762"/>
          </a:xfrm>
        </p:spPr>
        <p:txBody>
          <a:bodyPr>
            <a:normAutofit/>
          </a:bodyPr>
          <a:lstStyle/>
          <a:p>
            <a:r>
              <a:rPr lang="en-US" sz="1800" b="1" dirty="0" err="1">
                <a:solidFill>
                  <a:schemeClr val="tx1">
                    <a:alpha val="50000"/>
                  </a:schemeClr>
                </a:solidFill>
                <a:latin typeface="Arial" panose="020B0604020202020204" pitchFamily="34" charset="0"/>
                <a:cs typeface="Arial" panose="020B0604020202020204" pitchFamily="34" charset="0"/>
              </a:rPr>
              <a:t>Marzieh</a:t>
            </a:r>
            <a:r>
              <a:rPr lang="en-US" sz="1800" b="1" dirty="0">
                <a:solidFill>
                  <a:schemeClr val="tx1">
                    <a:alpha val="50000"/>
                  </a:schemeClr>
                </a:solidFill>
                <a:latin typeface="Arial" panose="020B0604020202020204" pitchFamily="34" charset="0"/>
                <a:cs typeface="Arial" panose="020B0604020202020204" pitchFamily="34" charset="0"/>
              </a:rPr>
              <a:t> </a:t>
            </a:r>
            <a:r>
              <a:rPr lang="en-US" sz="1800" b="1" dirty="0" err="1">
                <a:solidFill>
                  <a:schemeClr val="tx1">
                    <a:alpha val="50000"/>
                  </a:schemeClr>
                </a:solidFill>
                <a:latin typeface="Arial" panose="020B0604020202020204" pitchFamily="34" charset="0"/>
                <a:cs typeface="Arial" panose="020B0604020202020204" pitchFamily="34" charset="0"/>
              </a:rPr>
              <a:t>Farimani</a:t>
            </a:r>
            <a:r>
              <a:rPr lang="en-US" sz="1800" b="1" dirty="0">
                <a:solidFill>
                  <a:schemeClr val="tx1">
                    <a:alpha val="50000"/>
                  </a:schemeClr>
                </a:solidFill>
                <a:latin typeface="Arial" panose="020B0604020202020204" pitchFamily="34" charset="0"/>
                <a:cs typeface="Arial" panose="020B0604020202020204" pitchFamily="34" charset="0"/>
              </a:rPr>
              <a:t>,</a:t>
            </a:r>
          </a:p>
        </p:txBody>
      </p:sp>
      <p:sp>
        <p:nvSpPr>
          <p:cNvPr id="6" name="Rectangle 5"/>
          <p:cNvSpPr/>
          <p:nvPr/>
        </p:nvSpPr>
        <p:spPr>
          <a:xfrm>
            <a:off x="900000" y="3111500"/>
            <a:ext cx="8244000" cy="11557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2800" b="1" dirty="0">
                <a:solidFill>
                  <a:schemeClr val="bg1"/>
                </a:solidFill>
                <a:latin typeface="Arial" panose="020B0604020202020204" pitchFamily="34" charset="0"/>
                <a:cs typeface="Arial" panose="020B0604020202020204" pitchFamily="34" charset="0"/>
              </a:rPr>
              <a:t>Ovarian aging</a:t>
            </a:r>
          </a:p>
        </p:txBody>
      </p:sp>
    </p:spTree>
    <p:extLst>
      <p:ext uri="{BB962C8B-B14F-4D97-AF65-F5344CB8AC3E}">
        <p14:creationId xmlns:p14="http://schemas.microsoft.com/office/powerpoint/2010/main" val="335992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6F23-634C-58AB-4C58-6FF28ED2EFE4}"/>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75ED7F33-B05B-4B28-E1C8-261196CDCACF}"/>
              </a:ext>
            </a:extLst>
          </p:cNvPr>
          <p:cNvSpPr>
            <a:spLocks noGrp="1"/>
          </p:cNvSpPr>
          <p:nvPr>
            <p:ph idx="1"/>
          </p:nvPr>
        </p:nvSpPr>
        <p:spPr/>
        <p:txBody>
          <a:bodyPr/>
          <a:lstStyle/>
          <a:p>
            <a:pPr algn="l" rtl="0"/>
            <a:r>
              <a:rPr lang="en-US" dirty="0"/>
              <a:t> Indeed, successful reproduction relies on the well-orchestrated development of oocytes through meiosis.</a:t>
            </a:r>
          </a:p>
          <a:p>
            <a:pPr algn="l" rtl="0"/>
            <a:r>
              <a:rPr lang="en-US" dirty="0"/>
              <a:t> During meiotic prophase, homologous chromosomes must pair, synapse, and undergo meiotic recombination. </a:t>
            </a:r>
            <a:r>
              <a:rPr lang="en-US" dirty="0">
                <a:solidFill>
                  <a:srgbClr val="FF0000"/>
                </a:solidFill>
              </a:rPr>
              <a:t>Spatial control </a:t>
            </a:r>
            <a:r>
              <a:rPr lang="en-US" dirty="0"/>
              <a:t>of chromosomes is achieved in part via meiotic </a:t>
            </a:r>
            <a:r>
              <a:rPr lang="en-US" dirty="0">
                <a:solidFill>
                  <a:srgbClr val="FF0000"/>
                </a:solidFill>
              </a:rPr>
              <a:t>cohesion </a:t>
            </a:r>
            <a:r>
              <a:rPr lang="en-US" dirty="0"/>
              <a:t>complexes[</a:t>
            </a:r>
            <a:r>
              <a:rPr lang="en-US" dirty="0" err="1"/>
              <a:t>Gorbsky</a:t>
            </a:r>
            <a:r>
              <a:rPr lang="en-US" dirty="0"/>
              <a:t>, 2015]. </a:t>
            </a:r>
          </a:p>
          <a:p>
            <a:pPr algn="l" rtl="0"/>
            <a:r>
              <a:rPr lang="en-US" dirty="0"/>
              <a:t>Cohesion proteins are important, leading up to separation in anaphase because they act to establish the metaphase plate [</a:t>
            </a:r>
            <a:r>
              <a:rPr lang="en-US" dirty="0" err="1"/>
              <a:t>Mihajlović</a:t>
            </a:r>
            <a:r>
              <a:rPr lang="en-US" dirty="0"/>
              <a:t> and </a:t>
            </a:r>
            <a:r>
              <a:rPr lang="en-US" dirty="0" err="1"/>
              <a:t>FitzHarris</a:t>
            </a:r>
            <a:r>
              <a:rPr lang="en-US" dirty="0"/>
              <a:t>, 2018].</a:t>
            </a:r>
          </a:p>
          <a:p>
            <a:pPr algn="l" rtl="0"/>
            <a:r>
              <a:rPr lang="en-US" dirty="0"/>
              <a:t> Further supporting a role for </a:t>
            </a:r>
            <a:r>
              <a:rPr lang="en-US" dirty="0">
                <a:solidFill>
                  <a:srgbClr val="FF0000"/>
                </a:solidFill>
              </a:rPr>
              <a:t>cohesion dysfunction </a:t>
            </a:r>
            <a:r>
              <a:rPr lang="en-US" dirty="0"/>
              <a:t>in oocyte aging, multiple cohesion variants have been associated with </a:t>
            </a:r>
            <a:r>
              <a:rPr lang="en-US" dirty="0">
                <a:solidFill>
                  <a:srgbClr val="FF0000"/>
                </a:solidFill>
              </a:rPr>
              <a:t>familial POI </a:t>
            </a:r>
            <a:r>
              <a:rPr lang="en-US" dirty="0"/>
              <a:t>[Beverley et al., 2021].</a:t>
            </a:r>
            <a:endParaRPr lang="fa-IR" dirty="0"/>
          </a:p>
        </p:txBody>
      </p:sp>
      <p:sp>
        <p:nvSpPr>
          <p:cNvPr id="4" name="Text Placeholder 3">
            <a:extLst>
              <a:ext uri="{FF2B5EF4-FFF2-40B4-BE49-F238E27FC236}">
                <a16:creationId xmlns:a16="http://schemas.microsoft.com/office/drawing/2014/main" id="{B96EFC2B-F7F7-EB15-B5BC-BA2D7685F209}"/>
              </a:ext>
            </a:extLst>
          </p:cNvPr>
          <p:cNvSpPr>
            <a:spLocks noGrp="1"/>
          </p:cNvSpPr>
          <p:nvPr>
            <p:ph type="body" sz="half" idx="2"/>
          </p:nvPr>
        </p:nvSpPr>
        <p:spPr/>
        <p:txBody>
          <a:bodyPr>
            <a:normAutofit/>
          </a:bodyPr>
          <a:lstStyle/>
          <a:p>
            <a:pPr algn="l" rtl="0"/>
            <a:r>
              <a:rPr lang="en-US" sz="2800" dirty="0"/>
              <a:t>Spindle Instability and </a:t>
            </a:r>
            <a:r>
              <a:rPr lang="en-US" sz="2800" dirty="0" err="1"/>
              <a:t>Cohesin</a:t>
            </a:r>
            <a:r>
              <a:rPr lang="en-US" sz="2800" dirty="0"/>
              <a:t> Dysfunction</a:t>
            </a:r>
            <a:endParaRPr lang="fa-IR" sz="2800" dirty="0"/>
          </a:p>
        </p:txBody>
      </p:sp>
    </p:spTree>
    <p:extLst>
      <p:ext uri="{BB962C8B-B14F-4D97-AF65-F5344CB8AC3E}">
        <p14:creationId xmlns:p14="http://schemas.microsoft.com/office/powerpoint/2010/main" val="3737871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554F-1C51-B1DA-85BF-7B885550681D}"/>
              </a:ext>
            </a:extLst>
          </p:cNvPr>
          <p:cNvSpPr>
            <a:spLocks noGrp="1"/>
          </p:cNvSpPr>
          <p:nvPr>
            <p:ph type="title"/>
          </p:nvPr>
        </p:nvSpPr>
        <p:spPr/>
        <p:txBody>
          <a:bodyPr/>
          <a:lstStyle/>
          <a:p>
            <a:r>
              <a:rPr lang="en-US" dirty="0"/>
              <a:t>Telomere Shortening</a:t>
            </a:r>
            <a:endParaRPr lang="fa-IR" dirty="0"/>
          </a:p>
        </p:txBody>
      </p:sp>
      <p:sp>
        <p:nvSpPr>
          <p:cNvPr id="3" name="Content Placeholder 2">
            <a:extLst>
              <a:ext uri="{FF2B5EF4-FFF2-40B4-BE49-F238E27FC236}">
                <a16:creationId xmlns:a16="http://schemas.microsoft.com/office/drawing/2014/main" id="{EF491330-A9C6-FFE1-A411-EC61EFF2C329}"/>
              </a:ext>
            </a:extLst>
          </p:cNvPr>
          <p:cNvSpPr>
            <a:spLocks noGrp="1"/>
          </p:cNvSpPr>
          <p:nvPr>
            <p:ph idx="1"/>
          </p:nvPr>
        </p:nvSpPr>
        <p:spPr/>
        <p:txBody>
          <a:bodyPr>
            <a:normAutofit fontScale="85000" lnSpcReduction="10000"/>
          </a:bodyPr>
          <a:lstStyle/>
          <a:p>
            <a:pPr algn="l" rtl="0"/>
            <a:r>
              <a:rPr lang="en-US" dirty="0"/>
              <a:t>Telomeres, or repeats </a:t>
            </a:r>
            <a:r>
              <a:rPr lang="en-US" dirty="0">
                <a:solidFill>
                  <a:srgbClr val="FF0000"/>
                </a:solidFill>
              </a:rPr>
              <a:t>of noncoding DNA located at the ends of chromosomes</a:t>
            </a:r>
            <a:r>
              <a:rPr lang="en-US" dirty="0"/>
              <a:t>, function as physical “caps” to </a:t>
            </a:r>
            <a:r>
              <a:rPr lang="en-US" dirty="0">
                <a:solidFill>
                  <a:srgbClr val="FF0000"/>
                </a:solidFill>
              </a:rPr>
              <a:t>protect</a:t>
            </a:r>
            <a:r>
              <a:rPr lang="en-US" dirty="0"/>
              <a:t> the genome </a:t>
            </a:r>
            <a:r>
              <a:rPr lang="en-US" dirty="0">
                <a:solidFill>
                  <a:srgbClr val="FF0000"/>
                </a:solidFill>
              </a:rPr>
              <a:t>from shortening </a:t>
            </a:r>
            <a:r>
              <a:rPr lang="en-US" dirty="0"/>
              <a:t>during DNA replication .</a:t>
            </a:r>
          </a:p>
          <a:p>
            <a:pPr algn="l" rtl="0"/>
            <a:r>
              <a:rPr lang="en-US" dirty="0"/>
              <a:t>In somatic cells, telomere lengths shorten through cell division until they are exhausted, triggering cellular senescence [Rocca et al., 2019]. </a:t>
            </a:r>
          </a:p>
          <a:p>
            <a:pPr algn="l" rtl="0"/>
            <a:r>
              <a:rPr lang="en-US" dirty="0"/>
              <a:t>In support of a link between telomeres and female reproductive aging, studies have shown </a:t>
            </a:r>
            <a:r>
              <a:rPr lang="en-US" dirty="0">
                <a:solidFill>
                  <a:schemeClr val="accent6"/>
                </a:solidFill>
              </a:rPr>
              <a:t>reduced activity of telomerase in granulosa cells </a:t>
            </a:r>
            <a:r>
              <a:rPr lang="en-US" dirty="0"/>
              <a:t>from women with </a:t>
            </a:r>
            <a:r>
              <a:rPr lang="en-US" dirty="0">
                <a:solidFill>
                  <a:schemeClr val="accent6"/>
                </a:solidFill>
              </a:rPr>
              <a:t>occult ovarian insufficiency</a:t>
            </a:r>
            <a:r>
              <a:rPr lang="en-US" dirty="0"/>
              <a:t>, as well as reduced leukocyte granulosa cell telomere length  [Butts et al., 2009; Xu et al., 2017]. </a:t>
            </a:r>
          </a:p>
          <a:p>
            <a:pPr algn="l" rtl="0"/>
            <a:r>
              <a:rPr lang="en-US" dirty="0"/>
              <a:t>Indeed, </a:t>
            </a:r>
            <a:r>
              <a:rPr lang="en-US" dirty="0">
                <a:solidFill>
                  <a:schemeClr val="accent6"/>
                </a:solidFill>
              </a:rPr>
              <a:t>cumulus cell telomeres are significantly longer </a:t>
            </a:r>
            <a:r>
              <a:rPr lang="en-US" dirty="0"/>
              <a:t>than leukocyte telomeres [Lara-Molina et al., 2020] which may be a result of a unique “coping strategy” in follicles to protect against telomere shortening</a:t>
            </a:r>
          </a:p>
          <a:p>
            <a:pPr algn="l" rtl="0"/>
            <a:r>
              <a:rPr lang="en-US" dirty="0"/>
              <a:t>embryo polar body and blastomere biopsies have shown </a:t>
            </a:r>
            <a:r>
              <a:rPr lang="en-US" dirty="0">
                <a:solidFill>
                  <a:schemeClr val="accent6"/>
                </a:solidFill>
              </a:rPr>
              <a:t>no correlation between TL and female age</a:t>
            </a:r>
            <a:r>
              <a:rPr lang="en-US" dirty="0"/>
              <a:t>, or between embryo aneuploid status and age [Turner et al., 2019].</a:t>
            </a:r>
            <a:endParaRPr lang="fa-IR" dirty="0"/>
          </a:p>
        </p:txBody>
      </p:sp>
      <p:sp>
        <p:nvSpPr>
          <p:cNvPr id="4" name="Text Placeholder 3">
            <a:extLst>
              <a:ext uri="{FF2B5EF4-FFF2-40B4-BE49-F238E27FC236}">
                <a16:creationId xmlns:a16="http://schemas.microsoft.com/office/drawing/2014/main" id="{72793846-3D72-8283-AAA6-F49A6BE8E766}"/>
              </a:ext>
            </a:extLst>
          </p:cNvPr>
          <p:cNvSpPr>
            <a:spLocks noGrp="1"/>
          </p:cNvSpPr>
          <p:nvPr>
            <p:ph type="body" sz="half" idx="2"/>
          </p:nvPr>
        </p:nvSpPr>
        <p:spPr/>
        <p:txBody>
          <a:bodyPr/>
          <a:lstStyle/>
          <a:p>
            <a:endParaRPr lang="fa-IR" dirty="0"/>
          </a:p>
        </p:txBody>
      </p:sp>
    </p:spTree>
    <p:extLst>
      <p:ext uri="{BB962C8B-B14F-4D97-AF65-F5344CB8AC3E}">
        <p14:creationId xmlns:p14="http://schemas.microsoft.com/office/powerpoint/2010/main" val="182502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F919-DFAE-253C-764D-18EFB586FEB8}"/>
              </a:ext>
            </a:extLst>
          </p:cNvPr>
          <p:cNvSpPr>
            <a:spLocks noGrp="1"/>
          </p:cNvSpPr>
          <p:nvPr>
            <p:ph type="title"/>
          </p:nvPr>
        </p:nvSpPr>
        <p:spPr>
          <a:xfrm>
            <a:off x="192024" y="1143000"/>
            <a:ext cx="2221992" cy="3642360"/>
          </a:xfrm>
        </p:spPr>
        <p:txBody>
          <a:bodyPr/>
          <a:lstStyle/>
          <a:p>
            <a:r>
              <a:rPr lang="en-US" dirty="0"/>
              <a:t>Mitochondrial Dysfunction and Oxidative Stress</a:t>
            </a:r>
            <a:endParaRPr lang="fa-IR" dirty="0"/>
          </a:p>
        </p:txBody>
      </p:sp>
      <p:sp>
        <p:nvSpPr>
          <p:cNvPr id="3" name="Content Placeholder 2">
            <a:extLst>
              <a:ext uri="{FF2B5EF4-FFF2-40B4-BE49-F238E27FC236}">
                <a16:creationId xmlns:a16="http://schemas.microsoft.com/office/drawing/2014/main" id="{1EE314B6-3840-6BA4-672E-DD70D6F09D88}"/>
              </a:ext>
            </a:extLst>
          </p:cNvPr>
          <p:cNvSpPr>
            <a:spLocks noGrp="1"/>
          </p:cNvSpPr>
          <p:nvPr>
            <p:ph idx="1"/>
          </p:nvPr>
        </p:nvSpPr>
        <p:spPr/>
        <p:txBody>
          <a:bodyPr>
            <a:normAutofit fontScale="92500" lnSpcReduction="20000"/>
          </a:bodyPr>
          <a:lstStyle/>
          <a:p>
            <a:pPr algn="l" rtl="0"/>
            <a:r>
              <a:rPr lang="en-US" dirty="0"/>
              <a:t>Mitochondria are double-membrane-bound intracellular </a:t>
            </a:r>
            <a:r>
              <a:rPr lang="en-US" dirty="0">
                <a:solidFill>
                  <a:srgbClr val="FF0000"/>
                </a:solidFill>
              </a:rPr>
              <a:t>organelles essential for anaerobic metabolism and energy production.</a:t>
            </a:r>
          </a:p>
          <a:p>
            <a:pPr algn="l" rtl="0"/>
            <a:r>
              <a:rPr lang="en-US" dirty="0"/>
              <a:t> Mitochondria produce ATP during energy metabolism and during this process constantly </a:t>
            </a:r>
            <a:r>
              <a:rPr lang="en-US" dirty="0">
                <a:solidFill>
                  <a:srgbClr val="FF0000"/>
                </a:solidFill>
              </a:rPr>
              <a:t>generate reactive oxygen species (ROS)</a:t>
            </a:r>
            <a:r>
              <a:rPr lang="en-US" dirty="0"/>
              <a:t>; these are eliminated by antioxidant enzymes in the mitochondria. </a:t>
            </a:r>
          </a:p>
          <a:p>
            <a:pPr algn="l" rtl="0"/>
            <a:r>
              <a:rPr lang="en-US" dirty="0"/>
              <a:t>While most cellular DNA is located in the nucleus, </a:t>
            </a:r>
            <a:r>
              <a:rPr lang="en-US" dirty="0">
                <a:solidFill>
                  <a:srgbClr val="FF0000"/>
                </a:solidFill>
              </a:rPr>
              <a:t>DNA is also found in mitochondria</a:t>
            </a:r>
          </a:p>
          <a:p>
            <a:pPr algn="l" rtl="0"/>
            <a:r>
              <a:rPr lang="en-US" dirty="0"/>
              <a:t> Human </a:t>
            </a:r>
            <a:r>
              <a:rPr lang="en-US" dirty="0" err="1">
                <a:solidFill>
                  <a:srgbClr val="FF0000"/>
                </a:solidFill>
              </a:rPr>
              <a:t>mtDNA</a:t>
            </a:r>
            <a:r>
              <a:rPr lang="en-US" dirty="0">
                <a:solidFill>
                  <a:srgbClr val="FF0000"/>
                </a:solidFill>
              </a:rPr>
              <a:t> is inherited solely from the mother</a:t>
            </a:r>
            <a:r>
              <a:rPr lang="en-US" dirty="0"/>
              <a:t>, except in rare cases of inheritance of both maternal and paternal </a:t>
            </a:r>
            <a:r>
              <a:rPr lang="en-US" dirty="0" err="1"/>
              <a:t>mtDNA</a:t>
            </a:r>
            <a:r>
              <a:rPr lang="en-US" dirty="0"/>
              <a:t> [Parr and Martin, 2012].</a:t>
            </a:r>
          </a:p>
          <a:p>
            <a:pPr algn="l" rtl="0"/>
            <a:r>
              <a:rPr lang="en-US" dirty="0"/>
              <a:t> The “Free Radical Theory of Aging” postulates that oxidative stress contributes to cellular aging due to the accumulation of reactive oxidative species [Yang et al., 2021].</a:t>
            </a:r>
          </a:p>
          <a:p>
            <a:pPr algn="l" rtl="0"/>
            <a:r>
              <a:rPr lang="en-US" dirty="0"/>
              <a:t> Mitochondrial dysfunction can also result from mitochondrial mutations or from aberrant DNA repair [Chiang et al., 2020]</a:t>
            </a:r>
            <a:endParaRPr lang="fa-IR" dirty="0"/>
          </a:p>
        </p:txBody>
      </p:sp>
      <p:sp>
        <p:nvSpPr>
          <p:cNvPr id="4" name="Text Placeholder 3">
            <a:extLst>
              <a:ext uri="{FF2B5EF4-FFF2-40B4-BE49-F238E27FC236}">
                <a16:creationId xmlns:a16="http://schemas.microsoft.com/office/drawing/2014/main" id="{E528D51B-3B77-E0E1-D1A6-9362F3E89894}"/>
              </a:ext>
            </a:extLst>
          </p:cNvPr>
          <p:cNvSpPr>
            <a:spLocks noGrp="1"/>
          </p:cNvSpPr>
          <p:nvPr>
            <p:ph type="body" sz="half" idx="2"/>
          </p:nvPr>
        </p:nvSpPr>
        <p:spPr>
          <a:xfrm>
            <a:off x="192024" y="5620512"/>
            <a:ext cx="2125980" cy="277368"/>
          </a:xfrm>
        </p:spPr>
        <p:txBody>
          <a:bodyPr>
            <a:normAutofit lnSpcReduction="10000"/>
          </a:bodyPr>
          <a:lstStyle/>
          <a:p>
            <a:endParaRPr lang="fa-IR" dirty="0"/>
          </a:p>
        </p:txBody>
      </p:sp>
    </p:spTree>
    <p:extLst>
      <p:ext uri="{BB962C8B-B14F-4D97-AF65-F5344CB8AC3E}">
        <p14:creationId xmlns:p14="http://schemas.microsoft.com/office/powerpoint/2010/main" val="18183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666AE-2ED7-BB8A-39CD-8845B512D4EB}"/>
              </a:ext>
            </a:extLst>
          </p:cNvPr>
          <p:cNvSpPr>
            <a:spLocks noGrp="1"/>
          </p:cNvSpPr>
          <p:nvPr>
            <p:ph type="title"/>
          </p:nvPr>
        </p:nvSpPr>
        <p:spPr>
          <a:xfrm>
            <a:off x="192024" y="1143000"/>
            <a:ext cx="2125980" cy="4099560"/>
          </a:xfrm>
        </p:spPr>
        <p:txBody>
          <a:bodyPr/>
          <a:lstStyle/>
          <a:p>
            <a:r>
              <a:rPr lang="en-US" dirty="0"/>
              <a:t>Mitochondrial Dysfunction and Oxidative Stress</a:t>
            </a:r>
            <a:endParaRPr lang="fa-IR" dirty="0"/>
          </a:p>
        </p:txBody>
      </p:sp>
      <p:sp>
        <p:nvSpPr>
          <p:cNvPr id="3" name="Content Placeholder 2">
            <a:extLst>
              <a:ext uri="{FF2B5EF4-FFF2-40B4-BE49-F238E27FC236}">
                <a16:creationId xmlns:a16="http://schemas.microsoft.com/office/drawing/2014/main" id="{D8CB7869-C747-5159-3F78-BDEF4EB7D729}"/>
              </a:ext>
            </a:extLst>
          </p:cNvPr>
          <p:cNvSpPr>
            <a:spLocks noGrp="1"/>
          </p:cNvSpPr>
          <p:nvPr>
            <p:ph idx="1"/>
          </p:nvPr>
        </p:nvSpPr>
        <p:spPr/>
        <p:txBody>
          <a:bodyPr>
            <a:normAutofit fontScale="92500" lnSpcReduction="10000"/>
          </a:bodyPr>
          <a:lstStyle/>
          <a:p>
            <a:pPr algn="l" rtl="0"/>
            <a:r>
              <a:rPr lang="en-US" dirty="0"/>
              <a:t> Melatonin, a free radical scavenger, is present in follicular fluid and oocytes [Nakamura et al., 2003; Cruz et al., 2014].</a:t>
            </a:r>
          </a:p>
          <a:p>
            <a:pPr algn="l" rtl="0"/>
            <a:r>
              <a:rPr lang="en-US" dirty="0"/>
              <a:t> Melatonin treatment in vitro increases expression of </a:t>
            </a:r>
            <a:r>
              <a:rPr lang="en-US" dirty="0">
                <a:solidFill>
                  <a:schemeClr val="accent6"/>
                </a:solidFill>
              </a:rPr>
              <a:t>hyaluronan synthase-2  and progesterone receptor genes,</a:t>
            </a:r>
            <a:r>
              <a:rPr lang="en-US" dirty="0"/>
              <a:t> which are critical for cumulus cell expansion, and improves fertilization rates in mouse cumulus cell-oocyte complexes treated with melatonin [</a:t>
            </a:r>
            <a:r>
              <a:rPr lang="en-US" dirty="0" err="1"/>
              <a:t>Ezzati</a:t>
            </a:r>
            <a:r>
              <a:rPr lang="en-US" dirty="0"/>
              <a:t> et al., 2018].</a:t>
            </a:r>
          </a:p>
          <a:p>
            <a:pPr algn="l" rtl="0"/>
            <a:r>
              <a:rPr lang="en-US" dirty="0"/>
              <a:t> A randomized trial of melatonin supplementation in 40 women with unexplained infertility concluded that daily melatonin supplementation (3 mg or 6 mg) </a:t>
            </a:r>
            <a:r>
              <a:rPr lang="en-US" dirty="0">
                <a:solidFill>
                  <a:schemeClr val="accent6"/>
                </a:solidFill>
              </a:rPr>
              <a:t>improved oxidative balance </a:t>
            </a:r>
            <a:r>
              <a:rPr lang="en-US" dirty="0"/>
              <a:t>and </a:t>
            </a:r>
            <a:r>
              <a:rPr lang="en-US" dirty="0">
                <a:solidFill>
                  <a:schemeClr val="accent6"/>
                </a:solidFill>
              </a:rPr>
              <a:t>oocyte quality </a:t>
            </a:r>
            <a:r>
              <a:rPr lang="en-US" dirty="0"/>
              <a:t>[Espino et al., 2019].</a:t>
            </a:r>
          </a:p>
          <a:p>
            <a:pPr algn="l" rtl="0"/>
            <a:r>
              <a:rPr lang="en-US" dirty="0"/>
              <a:t> </a:t>
            </a:r>
            <a:r>
              <a:rPr lang="en-US" dirty="0">
                <a:solidFill>
                  <a:schemeClr val="accent6"/>
                </a:solidFill>
              </a:rPr>
              <a:t>Follicular fluid melatonin </a:t>
            </a:r>
            <a:r>
              <a:rPr lang="en-US" dirty="0"/>
              <a:t>levels have been shown to correlate with </a:t>
            </a:r>
            <a:r>
              <a:rPr lang="en-US" dirty="0">
                <a:solidFill>
                  <a:schemeClr val="accent6"/>
                </a:solidFill>
              </a:rPr>
              <a:t>progesterone levels </a:t>
            </a:r>
            <a:r>
              <a:rPr lang="en-US" dirty="0"/>
              <a:t>in women undergoing in vitro fertilization [Nakamura et al., 2003];</a:t>
            </a:r>
            <a:endParaRPr lang="fa-IR" dirty="0"/>
          </a:p>
        </p:txBody>
      </p:sp>
      <p:sp>
        <p:nvSpPr>
          <p:cNvPr id="4" name="Text Placeholder 3">
            <a:extLst>
              <a:ext uri="{FF2B5EF4-FFF2-40B4-BE49-F238E27FC236}">
                <a16:creationId xmlns:a16="http://schemas.microsoft.com/office/drawing/2014/main" id="{FAE6649E-4BD7-5923-08B5-3DA4F627A127}"/>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1920908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656D-7D48-8E9A-0A62-1422EA93F0F8}"/>
              </a:ext>
            </a:extLst>
          </p:cNvPr>
          <p:cNvSpPr>
            <a:spLocks noGrp="1"/>
          </p:cNvSpPr>
          <p:nvPr>
            <p:ph type="title"/>
          </p:nvPr>
        </p:nvSpPr>
        <p:spPr/>
        <p:txBody>
          <a:bodyPr/>
          <a:lstStyle/>
          <a:p>
            <a:r>
              <a:rPr lang="en-US" dirty="0" err="1"/>
              <a:t>Sirtuins</a:t>
            </a:r>
            <a:r>
              <a:rPr lang="en-US" dirty="0"/>
              <a:t> and Ovarian Aging</a:t>
            </a:r>
            <a:endParaRPr lang="fa-IR" dirty="0"/>
          </a:p>
        </p:txBody>
      </p:sp>
      <p:sp>
        <p:nvSpPr>
          <p:cNvPr id="3" name="Content Placeholder 2">
            <a:extLst>
              <a:ext uri="{FF2B5EF4-FFF2-40B4-BE49-F238E27FC236}">
                <a16:creationId xmlns:a16="http://schemas.microsoft.com/office/drawing/2014/main" id="{8B630D6A-CB88-332A-8435-CC0253F21512}"/>
              </a:ext>
            </a:extLst>
          </p:cNvPr>
          <p:cNvSpPr>
            <a:spLocks noGrp="1"/>
          </p:cNvSpPr>
          <p:nvPr>
            <p:ph idx="1"/>
          </p:nvPr>
        </p:nvSpPr>
        <p:spPr/>
        <p:txBody>
          <a:bodyPr/>
          <a:lstStyle/>
          <a:p>
            <a:pPr algn="l" rtl="0"/>
            <a:r>
              <a:rPr lang="en-US" dirty="0" err="1"/>
              <a:t>Sirtuins</a:t>
            </a:r>
            <a:r>
              <a:rPr lang="en-US" dirty="0"/>
              <a:t> are a family of nicotinamide adenine dinucleotide-dependent </a:t>
            </a:r>
            <a:r>
              <a:rPr lang="en-US" dirty="0" err="1"/>
              <a:t>deacetylasesand</a:t>
            </a:r>
            <a:r>
              <a:rPr lang="en-US" dirty="0"/>
              <a:t> are important modulators of cellular metabolic processes. </a:t>
            </a:r>
          </a:p>
          <a:p>
            <a:pPr algn="l" rtl="0"/>
            <a:r>
              <a:rPr lang="en-US" dirty="0" err="1"/>
              <a:t>Sirtuins</a:t>
            </a:r>
            <a:r>
              <a:rPr lang="en-US" dirty="0"/>
              <a:t> can be present in the nucleus , in mitochondria , or in the cytoplasm , and can relocate during cell differentiation.</a:t>
            </a:r>
          </a:p>
          <a:p>
            <a:pPr algn="l" rtl="0"/>
            <a:r>
              <a:rPr lang="en-US" dirty="0" err="1"/>
              <a:t>Sirtuins</a:t>
            </a:r>
            <a:r>
              <a:rPr lang="en-US" dirty="0"/>
              <a:t> are implicated in diseases of aging including </a:t>
            </a:r>
            <a:r>
              <a:rPr lang="en-US" dirty="0">
                <a:solidFill>
                  <a:schemeClr val="accent6"/>
                </a:solidFill>
              </a:rPr>
              <a:t>cancers</a:t>
            </a:r>
            <a:r>
              <a:rPr lang="en-US" dirty="0"/>
              <a:t>, </a:t>
            </a:r>
            <a:r>
              <a:rPr lang="en-US" dirty="0">
                <a:solidFill>
                  <a:schemeClr val="accent6"/>
                </a:solidFill>
              </a:rPr>
              <a:t>metabolic disorders</a:t>
            </a:r>
            <a:r>
              <a:rPr lang="en-US" dirty="0"/>
              <a:t>, and </a:t>
            </a:r>
            <a:r>
              <a:rPr lang="en-US" dirty="0">
                <a:solidFill>
                  <a:schemeClr val="accent6"/>
                </a:solidFill>
              </a:rPr>
              <a:t>neurodegenerative diseases</a:t>
            </a:r>
            <a:r>
              <a:rPr lang="en-US" dirty="0"/>
              <a:t>, and have emerged as candidate predictive markers and therapeutic targets for ovarian aging [Zhang et al., 2016]. </a:t>
            </a:r>
            <a:endParaRPr lang="fa-IR" dirty="0"/>
          </a:p>
        </p:txBody>
      </p:sp>
      <p:sp>
        <p:nvSpPr>
          <p:cNvPr id="4" name="Text Placeholder 3">
            <a:extLst>
              <a:ext uri="{FF2B5EF4-FFF2-40B4-BE49-F238E27FC236}">
                <a16:creationId xmlns:a16="http://schemas.microsoft.com/office/drawing/2014/main" id="{62AD8684-90AD-0B24-0406-323230B586E7}"/>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2976333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BA9B-1B0C-49C4-089E-D508EBD2B387}"/>
              </a:ext>
            </a:extLst>
          </p:cNvPr>
          <p:cNvSpPr>
            <a:spLocks noGrp="1"/>
          </p:cNvSpPr>
          <p:nvPr>
            <p:ph type="title"/>
          </p:nvPr>
        </p:nvSpPr>
        <p:spPr/>
        <p:txBody>
          <a:bodyPr/>
          <a:lstStyle/>
          <a:p>
            <a:r>
              <a:rPr lang="en-US" dirty="0" err="1"/>
              <a:t>Sirtuins</a:t>
            </a:r>
            <a:r>
              <a:rPr lang="en-US" dirty="0"/>
              <a:t> and Ovarian Aging</a:t>
            </a:r>
            <a:endParaRPr lang="fa-IR" dirty="0"/>
          </a:p>
        </p:txBody>
      </p:sp>
      <p:sp>
        <p:nvSpPr>
          <p:cNvPr id="3" name="Content Placeholder 2">
            <a:extLst>
              <a:ext uri="{FF2B5EF4-FFF2-40B4-BE49-F238E27FC236}">
                <a16:creationId xmlns:a16="http://schemas.microsoft.com/office/drawing/2014/main" id="{36549F63-2A2C-1F24-1524-0336192A8602}"/>
              </a:ext>
            </a:extLst>
          </p:cNvPr>
          <p:cNvSpPr>
            <a:spLocks noGrp="1"/>
          </p:cNvSpPr>
          <p:nvPr>
            <p:ph idx="1"/>
          </p:nvPr>
        </p:nvSpPr>
        <p:spPr/>
        <p:txBody>
          <a:bodyPr/>
          <a:lstStyle/>
          <a:p>
            <a:pPr algn="l" rtl="0"/>
            <a:r>
              <a:rPr lang="en-US" dirty="0"/>
              <a:t>SIRT1, one of the most well-studied enzymes of the </a:t>
            </a:r>
            <a:r>
              <a:rPr lang="en-US" dirty="0" err="1"/>
              <a:t>sirtuin</a:t>
            </a:r>
            <a:r>
              <a:rPr lang="en-US" dirty="0"/>
              <a:t> family, is involved in the regulation of </a:t>
            </a:r>
            <a:r>
              <a:rPr lang="en-US" dirty="0">
                <a:solidFill>
                  <a:schemeClr val="accent6"/>
                </a:solidFill>
              </a:rPr>
              <a:t>DNA repair </a:t>
            </a:r>
            <a:r>
              <a:rPr lang="en-US" dirty="0"/>
              <a:t>and </a:t>
            </a:r>
            <a:r>
              <a:rPr lang="en-US" dirty="0">
                <a:solidFill>
                  <a:schemeClr val="accent6"/>
                </a:solidFill>
              </a:rPr>
              <a:t>apoptosis</a:t>
            </a:r>
            <a:r>
              <a:rPr lang="en-US" dirty="0"/>
              <a:t>, mitochondrial production, and the cell stress response [Chandrasekaran et al., 2017].</a:t>
            </a:r>
          </a:p>
          <a:p>
            <a:pPr algn="l" rtl="0"/>
            <a:r>
              <a:rPr lang="en-US" dirty="0"/>
              <a:t> </a:t>
            </a:r>
            <a:r>
              <a:rPr lang="en-US" dirty="0">
                <a:solidFill>
                  <a:schemeClr val="accent6"/>
                </a:solidFill>
              </a:rPr>
              <a:t>Caloric restriction</a:t>
            </a:r>
            <a:r>
              <a:rPr lang="en-US" dirty="0"/>
              <a:t>, which preserves ovarian follicle numbers in rodent models, results in </a:t>
            </a:r>
            <a:r>
              <a:rPr lang="en-US" dirty="0">
                <a:solidFill>
                  <a:schemeClr val="accent6"/>
                </a:solidFill>
              </a:rPr>
              <a:t>elevated ovarian SIRT1 and SIRT6 ovarian protein levels </a:t>
            </a:r>
            <a:r>
              <a:rPr lang="en-US" dirty="0"/>
              <a:t>[Luo et al., 2012; Long et al., 2019]</a:t>
            </a:r>
          </a:p>
          <a:p>
            <a:pPr algn="l" rtl="0"/>
            <a:r>
              <a:rPr lang="en-US" dirty="0"/>
              <a:t> Treatment of mice with a SIRT1 activator also results in a significantly </a:t>
            </a:r>
            <a:r>
              <a:rPr lang="en-US" dirty="0">
                <a:solidFill>
                  <a:schemeClr val="accent6"/>
                </a:solidFill>
              </a:rPr>
              <a:t>increased number of primordial follicles and suppresses mTOR signaling; </a:t>
            </a:r>
            <a:r>
              <a:rPr lang="en-US" dirty="0"/>
              <a:t>mTOR inhibition has been shown to prolong reproductive longevity in a mouse model of physiologic ovarian aging [Goldman et al., 2017]. </a:t>
            </a:r>
            <a:endParaRPr lang="fa-IR" dirty="0"/>
          </a:p>
        </p:txBody>
      </p:sp>
      <p:sp>
        <p:nvSpPr>
          <p:cNvPr id="4" name="Text Placeholder 3">
            <a:extLst>
              <a:ext uri="{FF2B5EF4-FFF2-40B4-BE49-F238E27FC236}">
                <a16:creationId xmlns:a16="http://schemas.microsoft.com/office/drawing/2014/main" id="{CCC254EA-9728-B647-B737-D7A135AD01B6}"/>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100612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F129-A635-CD6D-BC5D-CEE49AA6D1F5}"/>
              </a:ext>
            </a:extLst>
          </p:cNvPr>
          <p:cNvSpPr>
            <a:spLocks noGrp="1"/>
          </p:cNvSpPr>
          <p:nvPr>
            <p:ph type="title"/>
          </p:nvPr>
        </p:nvSpPr>
        <p:spPr/>
        <p:txBody>
          <a:bodyPr>
            <a:normAutofit/>
          </a:bodyPr>
          <a:lstStyle/>
          <a:p>
            <a:r>
              <a:rPr lang="en-US" dirty="0"/>
              <a:t>Inflammation</a:t>
            </a:r>
            <a:endParaRPr lang="fa-IR" dirty="0"/>
          </a:p>
        </p:txBody>
      </p:sp>
      <p:sp>
        <p:nvSpPr>
          <p:cNvPr id="3" name="Content Placeholder 2">
            <a:extLst>
              <a:ext uri="{FF2B5EF4-FFF2-40B4-BE49-F238E27FC236}">
                <a16:creationId xmlns:a16="http://schemas.microsoft.com/office/drawing/2014/main" id="{AD36C993-F082-7BB0-DCC0-D1684D97DBC1}"/>
              </a:ext>
            </a:extLst>
          </p:cNvPr>
          <p:cNvSpPr>
            <a:spLocks noGrp="1"/>
          </p:cNvSpPr>
          <p:nvPr>
            <p:ph idx="1"/>
          </p:nvPr>
        </p:nvSpPr>
        <p:spPr/>
        <p:txBody>
          <a:bodyPr/>
          <a:lstStyle/>
          <a:p>
            <a:pPr algn="l" rtl="0"/>
            <a:r>
              <a:rPr lang="en-US" dirty="0"/>
              <a:t>Inflammation, another hallmark of aging, has been linked to female reproductive aging.</a:t>
            </a:r>
          </a:p>
          <a:p>
            <a:pPr algn="l" rtl="0"/>
            <a:r>
              <a:rPr lang="en-US" dirty="0"/>
              <a:t> Aged mouse ovaries demonstrated an enhanced inflammatory environment, with increased expression of TNF-α, IL6,IL1a, IL1b, and IL10 mRNA [</a:t>
            </a:r>
            <a:r>
              <a:rPr lang="en-US" dirty="0" err="1"/>
              <a:t>Lliberos</a:t>
            </a:r>
            <a:r>
              <a:rPr lang="en-US" dirty="0"/>
              <a:t> et al., 2021] and presence of multinucleated giant cells [Briley et al., 2016]. </a:t>
            </a:r>
          </a:p>
          <a:p>
            <a:pPr algn="l" rtl="0"/>
            <a:r>
              <a:rPr lang="en-US" dirty="0"/>
              <a:t>Corresponding to these results, </a:t>
            </a:r>
            <a:r>
              <a:rPr lang="en-US" dirty="0">
                <a:solidFill>
                  <a:schemeClr val="accent6"/>
                </a:solidFill>
              </a:rPr>
              <a:t>female TNF-</a:t>
            </a:r>
            <a:r>
              <a:rPr lang="el-GR" dirty="0">
                <a:solidFill>
                  <a:schemeClr val="accent6"/>
                </a:solidFill>
              </a:rPr>
              <a:t>α </a:t>
            </a:r>
            <a:r>
              <a:rPr lang="en-US" dirty="0">
                <a:solidFill>
                  <a:schemeClr val="accent6"/>
                </a:solidFill>
              </a:rPr>
              <a:t>knockout mice</a:t>
            </a:r>
            <a:r>
              <a:rPr lang="en-US" dirty="0"/>
              <a:t> (TNF-</a:t>
            </a:r>
            <a:r>
              <a:rPr lang="el-GR" dirty="0"/>
              <a:t>α−/−) </a:t>
            </a:r>
            <a:r>
              <a:rPr lang="en-US" dirty="0"/>
              <a:t>have increased frequency of estrous cycles, increased granulosa cell proliferation </a:t>
            </a:r>
            <a:r>
              <a:rPr lang="en-US" dirty="0">
                <a:solidFill>
                  <a:schemeClr val="accent6"/>
                </a:solidFill>
              </a:rPr>
              <a:t>and reduced oocyte apoptosis</a:t>
            </a:r>
            <a:r>
              <a:rPr lang="en-US" dirty="0"/>
              <a:t>, </a:t>
            </a:r>
            <a:r>
              <a:rPr lang="en-US" dirty="0">
                <a:solidFill>
                  <a:schemeClr val="accent6"/>
                </a:solidFill>
              </a:rPr>
              <a:t>and produce 21% more pups </a:t>
            </a:r>
            <a:r>
              <a:rPr lang="en-US" dirty="0"/>
              <a:t>than control mice during a 12-month breeding period [Cui et al., 2011].</a:t>
            </a:r>
            <a:endParaRPr lang="fa-IR" dirty="0"/>
          </a:p>
        </p:txBody>
      </p:sp>
      <p:sp>
        <p:nvSpPr>
          <p:cNvPr id="4" name="Text Placeholder 3">
            <a:extLst>
              <a:ext uri="{FF2B5EF4-FFF2-40B4-BE49-F238E27FC236}">
                <a16:creationId xmlns:a16="http://schemas.microsoft.com/office/drawing/2014/main" id="{9233B359-0721-A541-7336-AABF899285FF}"/>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229754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7459-ADB7-CF82-3CE0-A8F1445A6C84}"/>
              </a:ext>
            </a:extLst>
          </p:cNvPr>
          <p:cNvSpPr>
            <a:spLocks noGrp="1"/>
          </p:cNvSpPr>
          <p:nvPr>
            <p:ph type="title"/>
          </p:nvPr>
        </p:nvSpPr>
        <p:spPr/>
        <p:txBody>
          <a:bodyPr/>
          <a:lstStyle/>
          <a:p>
            <a:r>
              <a:rPr lang="en-US" dirty="0"/>
              <a:t>Inflammation</a:t>
            </a:r>
            <a:endParaRPr lang="fa-IR" dirty="0"/>
          </a:p>
        </p:txBody>
      </p:sp>
      <p:sp>
        <p:nvSpPr>
          <p:cNvPr id="3" name="Content Placeholder 2">
            <a:extLst>
              <a:ext uri="{FF2B5EF4-FFF2-40B4-BE49-F238E27FC236}">
                <a16:creationId xmlns:a16="http://schemas.microsoft.com/office/drawing/2014/main" id="{09D2D56C-C57D-5831-C58E-C17A86A28DCB}"/>
              </a:ext>
            </a:extLst>
          </p:cNvPr>
          <p:cNvSpPr>
            <a:spLocks noGrp="1"/>
          </p:cNvSpPr>
          <p:nvPr>
            <p:ph idx="1"/>
          </p:nvPr>
        </p:nvSpPr>
        <p:spPr/>
        <p:txBody>
          <a:bodyPr>
            <a:normAutofit fontScale="92500"/>
          </a:bodyPr>
          <a:lstStyle/>
          <a:p>
            <a:pPr algn="l" rtl="0"/>
            <a:r>
              <a:rPr lang="en-US" dirty="0"/>
              <a:t> In humans, a prospective study found that </a:t>
            </a:r>
            <a:r>
              <a:rPr lang="en-US" dirty="0">
                <a:solidFill>
                  <a:schemeClr val="accent6"/>
                </a:solidFill>
              </a:rPr>
              <a:t>early menopause risk </a:t>
            </a:r>
            <a:r>
              <a:rPr lang="en-US" dirty="0"/>
              <a:t>was </a:t>
            </a:r>
            <a:r>
              <a:rPr lang="en-US" dirty="0">
                <a:solidFill>
                  <a:schemeClr val="accent6"/>
                </a:solidFill>
              </a:rPr>
              <a:t>lower </a:t>
            </a:r>
            <a:r>
              <a:rPr lang="en-US" dirty="0"/>
              <a:t>in women with moderate tumor necrosis factor receptor 2 (TNFR2, an antagonist of TNF-α activity) levels compared to women with low TNFR2 levels [Bertone-Johnson et al., 2019].</a:t>
            </a:r>
          </a:p>
          <a:p>
            <a:pPr algn="l" rtl="0"/>
            <a:r>
              <a:rPr lang="en-US" dirty="0"/>
              <a:t>Women with POI also exhibit an increased serum inflammatory environment, as exhibited by a lower  neutrophil-to-lymphocyte ratio(NLR) than normal fertile women; in multivariate logistic regression analysis, </a:t>
            </a:r>
            <a:r>
              <a:rPr lang="en-US" dirty="0">
                <a:solidFill>
                  <a:schemeClr val="accent6"/>
                </a:solidFill>
              </a:rPr>
              <a:t>a NLR ≤1.5 was an independent risk factor for POI </a:t>
            </a:r>
            <a:r>
              <a:rPr lang="en-US" dirty="0"/>
              <a:t>[Ilhan et al., 2016].</a:t>
            </a:r>
          </a:p>
          <a:p>
            <a:pPr algn="l" rtl="0"/>
            <a:r>
              <a:rPr lang="en-US" dirty="0"/>
              <a:t> </a:t>
            </a:r>
            <a:r>
              <a:rPr lang="en-US" dirty="0">
                <a:solidFill>
                  <a:schemeClr val="accent6"/>
                </a:solidFill>
              </a:rPr>
              <a:t>Inflammation </a:t>
            </a:r>
            <a:r>
              <a:rPr lang="en-US" dirty="0"/>
              <a:t>also plays a fundamental role in the development of </a:t>
            </a:r>
            <a:r>
              <a:rPr lang="en-US" dirty="0">
                <a:solidFill>
                  <a:schemeClr val="accent6"/>
                </a:solidFill>
              </a:rPr>
              <a:t>tissue fibrosis</a:t>
            </a:r>
            <a:r>
              <a:rPr lang="en-US" dirty="0"/>
              <a:t>, and fibrotic changes have been observed in the aging mouse ovary [Briley et al., 2016]. However, whether </a:t>
            </a:r>
            <a:r>
              <a:rPr lang="en-US" dirty="0">
                <a:solidFill>
                  <a:schemeClr val="accent6"/>
                </a:solidFill>
              </a:rPr>
              <a:t>suppression of inflammatory processe</a:t>
            </a:r>
            <a:r>
              <a:rPr lang="en-US" dirty="0"/>
              <a:t>s can delay human ovarian aging remains to be determined.</a:t>
            </a:r>
            <a:endParaRPr lang="fa-IR" dirty="0"/>
          </a:p>
        </p:txBody>
      </p:sp>
      <p:sp>
        <p:nvSpPr>
          <p:cNvPr id="4" name="Text Placeholder 3">
            <a:extLst>
              <a:ext uri="{FF2B5EF4-FFF2-40B4-BE49-F238E27FC236}">
                <a16:creationId xmlns:a16="http://schemas.microsoft.com/office/drawing/2014/main" id="{00B9EFDE-C4DB-B39C-977A-3E4885E787E0}"/>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1674236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54A7-EC08-9418-F7E6-3EDA7E7A55AB}"/>
              </a:ext>
            </a:extLst>
          </p:cNvPr>
          <p:cNvSpPr>
            <a:spLocks noGrp="1"/>
          </p:cNvSpPr>
          <p:nvPr>
            <p:ph type="title"/>
          </p:nvPr>
        </p:nvSpPr>
        <p:spPr>
          <a:xfrm>
            <a:off x="192024" y="1143000"/>
            <a:ext cx="2125980" cy="940777"/>
          </a:xfrm>
        </p:spPr>
        <p:txBody>
          <a:bodyPr/>
          <a:lstStyle/>
          <a:p>
            <a:r>
              <a:rPr lang="en-US" dirty="0"/>
              <a:t>Noncoding RNAs</a:t>
            </a:r>
            <a:endParaRPr lang="fa-IR" dirty="0"/>
          </a:p>
        </p:txBody>
      </p:sp>
      <p:sp>
        <p:nvSpPr>
          <p:cNvPr id="3" name="Content Placeholder 2">
            <a:extLst>
              <a:ext uri="{FF2B5EF4-FFF2-40B4-BE49-F238E27FC236}">
                <a16:creationId xmlns:a16="http://schemas.microsoft.com/office/drawing/2014/main" id="{CE8D1165-CF64-A024-9490-7B37BCE264FE}"/>
              </a:ext>
            </a:extLst>
          </p:cNvPr>
          <p:cNvSpPr>
            <a:spLocks noGrp="1"/>
          </p:cNvSpPr>
          <p:nvPr>
            <p:ph idx="1"/>
          </p:nvPr>
        </p:nvSpPr>
        <p:spPr/>
        <p:txBody>
          <a:bodyPr>
            <a:normAutofit fontScale="92500" lnSpcReduction="20000"/>
          </a:bodyPr>
          <a:lstStyle/>
          <a:p>
            <a:pPr algn="l" rtl="0"/>
            <a:r>
              <a:rPr lang="en-US" dirty="0"/>
              <a:t>In the last half-century, the central dogma of molecular biology – that genes are transcribed into mRNA, and mRNA is translated into protein – has been revised.</a:t>
            </a:r>
          </a:p>
          <a:p>
            <a:pPr algn="l" rtl="0"/>
            <a:r>
              <a:rPr lang="en-US" dirty="0"/>
              <a:t> It’s now known that </a:t>
            </a:r>
            <a:r>
              <a:rPr lang="en-US" dirty="0">
                <a:solidFill>
                  <a:schemeClr val="accent6"/>
                </a:solidFill>
              </a:rPr>
              <a:t>mRNA</a:t>
            </a:r>
            <a:r>
              <a:rPr lang="en-US" dirty="0"/>
              <a:t> makes up only about </a:t>
            </a:r>
            <a:r>
              <a:rPr lang="en-US" dirty="0">
                <a:solidFill>
                  <a:schemeClr val="accent6"/>
                </a:solidFill>
              </a:rPr>
              <a:t>1.5% </a:t>
            </a:r>
            <a:r>
              <a:rPr lang="en-US" dirty="0"/>
              <a:t>of the genome.</a:t>
            </a:r>
          </a:p>
          <a:p>
            <a:pPr algn="l" rtl="0"/>
            <a:r>
              <a:rPr lang="en-US" dirty="0"/>
              <a:t> It has become abundantly clear that noncoding RNAs (ncRNAs), RNA transcripts with no protein product, are integral to the function of cells, particularly in the </a:t>
            </a:r>
            <a:r>
              <a:rPr lang="en-US" dirty="0">
                <a:solidFill>
                  <a:schemeClr val="accent6"/>
                </a:solidFill>
              </a:rPr>
              <a:t>control of gene activity </a:t>
            </a:r>
            <a:r>
              <a:rPr lang="en-US" dirty="0"/>
              <a:t>and </a:t>
            </a:r>
            <a:r>
              <a:rPr lang="en-US" dirty="0">
                <a:solidFill>
                  <a:schemeClr val="accent6"/>
                </a:solidFill>
              </a:rPr>
              <a:t>translational regulation</a:t>
            </a:r>
            <a:r>
              <a:rPr lang="en-US" dirty="0"/>
              <a:t>.</a:t>
            </a:r>
          </a:p>
          <a:p>
            <a:pPr algn="l" rtl="0"/>
            <a:r>
              <a:rPr lang="en-US" dirty="0"/>
              <a:t>ncRNAs have multiple and diverse cellular functions, with </a:t>
            </a:r>
            <a:r>
              <a:rPr lang="en-US" dirty="0">
                <a:solidFill>
                  <a:schemeClr val="accent6"/>
                </a:solidFill>
              </a:rPr>
              <a:t>one critical function </a:t>
            </a:r>
            <a:r>
              <a:rPr lang="en-US" dirty="0"/>
              <a:t>being the </a:t>
            </a:r>
            <a:r>
              <a:rPr lang="en-US" dirty="0">
                <a:solidFill>
                  <a:schemeClr val="accent6"/>
                </a:solidFill>
              </a:rPr>
              <a:t>silencing of target mRNA </a:t>
            </a:r>
            <a:r>
              <a:rPr lang="en-US" dirty="0"/>
              <a:t>translation [Brosnan and </a:t>
            </a:r>
            <a:r>
              <a:rPr lang="en-US" dirty="0" err="1"/>
              <a:t>Voinnet</a:t>
            </a:r>
            <a:r>
              <a:rPr lang="en-US" dirty="0"/>
              <a:t>, 2009; Kallen et al., 2013; Cech and </a:t>
            </a:r>
            <a:r>
              <a:rPr lang="en-US" dirty="0" err="1"/>
              <a:t>Steitz</a:t>
            </a:r>
            <a:r>
              <a:rPr lang="en-US" dirty="0"/>
              <a:t>, 2014; Grimson, 2015]</a:t>
            </a:r>
            <a:endParaRPr lang="en-US" dirty="0">
              <a:solidFill>
                <a:schemeClr val="accent6"/>
              </a:solidFill>
            </a:endParaRPr>
          </a:p>
          <a:p>
            <a:pPr algn="l" rtl="0"/>
            <a:r>
              <a:rPr lang="en-US" dirty="0">
                <a:solidFill>
                  <a:schemeClr val="accent6"/>
                </a:solidFill>
              </a:rPr>
              <a:t> Age-related changes in ncRNA expression</a:t>
            </a:r>
            <a:r>
              <a:rPr lang="en-US" dirty="0"/>
              <a:t>, suggesting that reproductive aging is associated with significant alterations in ncRNA pathways [Barragán et al., 2017; Schneider et al., 2017]. </a:t>
            </a:r>
            <a:endParaRPr lang="fa-IR" dirty="0"/>
          </a:p>
        </p:txBody>
      </p:sp>
      <p:sp>
        <p:nvSpPr>
          <p:cNvPr id="4" name="Text Placeholder 3">
            <a:extLst>
              <a:ext uri="{FF2B5EF4-FFF2-40B4-BE49-F238E27FC236}">
                <a16:creationId xmlns:a16="http://schemas.microsoft.com/office/drawing/2014/main" id="{6F3C90C6-B637-EAFE-6784-2109047C3A88}"/>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143633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8838-E7BB-7DE0-9E30-550ADDFEDD10}"/>
              </a:ext>
            </a:extLst>
          </p:cNvPr>
          <p:cNvSpPr>
            <a:spLocks noGrp="1"/>
          </p:cNvSpPr>
          <p:nvPr>
            <p:ph type="title"/>
          </p:nvPr>
        </p:nvSpPr>
        <p:spPr/>
        <p:txBody>
          <a:bodyPr/>
          <a:lstStyle/>
          <a:p>
            <a:r>
              <a:rPr lang="en-US" dirty="0"/>
              <a:t>Noncoding RNAs</a:t>
            </a:r>
            <a:endParaRPr lang="fa-IR" dirty="0"/>
          </a:p>
        </p:txBody>
      </p:sp>
      <p:sp>
        <p:nvSpPr>
          <p:cNvPr id="3" name="Content Placeholder 2">
            <a:extLst>
              <a:ext uri="{FF2B5EF4-FFF2-40B4-BE49-F238E27FC236}">
                <a16:creationId xmlns:a16="http://schemas.microsoft.com/office/drawing/2014/main" id="{14F156C2-C33D-DC73-EF29-E7C905CE9955}"/>
              </a:ext>
            </a:extLst>
          </p:cNvPr>
          <p:cNvSpPr>
            <a:spLocks noGrp="1"/>
          </p:cNvSpPr>
          <p:nvPr>
            <p:ph idx="1"/>
          </p:nvPr>
        </p:nvSpPr>
        <p:spPr/>
        <p:txBody>
          <a:bodyPr/>
          <a:lstStyle/>
          <a:p>
            <a:pPr algn="l" rtl="0"/>
            <a:r>
              <a:rPr lang="en-US" dirty="0"/>
              <a:t>The lncRNA H19 represents one candidate regulator of ovarian aging [Kallen et al., 2013]. </a:t>
            </a:r>
            <a:r>
              <a:rPr lang="en-US" dirty="0">
                <a:solidFill>
                  <a:schemeClr val="accent6"/>
                </a:solidFill>
              </a:rPr>
              <a:t>H19 </a:t>
            </a:r>
            <a:r>
              <a:rPr lang="en-US" dirty="0"/>
              <a:t>was discovered </a:t>
            </a:r>
            <a:r>
              <a:rPr lang="en-US" dirty="0">
                <a:solidFill>
                  <a:schemeClr val="accent6"/>
                </a:solidFill>
              </a:rPr>
              <a:t>as the first lncRNA </a:t>
            </a:r>
            <a:r>
              <a:rPr lang="en-US" dirty="0"/>
              <a:t>over 3 decades ago and is a highly conserved imprinted gene, suggesting a </a:t>
            </a:r>
            <a:r>
              <a:rPr lang="en-US" dirty="0">
                <a:solidFill>
                  <a:schemeClr val="accent6"/>
                </a:solidFill>
              </a:rPr>
              <a:t>physiologic pressure to maintain function</a:t>
            </a:r>
          </a:p>
          <a:p>
            <a:pPr algn="l" rtl="0"/>
            <a:r>
              <a:rPr lang="en-US" dirty="0"/>
              <a:t> Antagonist and agonists which up- or downregulate ncRNAs are already in use in other fields; as such, harnessing this technology to target candidate ncRNAs such as </a:t>
            </a:r>
            <a:r>
              <a:rPr lang="en-US" dirty="0">
                <a:solidFill>
                  <a:schemeClr val="accent6"/>
                </a:solidFill>
              </a:rPr>
              <a:t>H19 may be key to the development of therapeutic interventions aimed at slowing ovarian aging</a:t>
            </a:r>
            <a:r>
              <a:rPr lang="en-US" dirty="0"/>
              <a:t>.</a:t>
            </a:r>
            <a:endParaRPr lang="fa-IR" dirty="0"/>
          </a:p>
        </p:txBody>
      </p:sp>
      <p:sp>
        <p:nvSpPr>
          <p:cNvPr id="4" name="Text Placeholder 3">
            <a:extLst>
              <a:ext uri="{FF2B5EF4-FFF2-40B4-BE49-F238E27FC236}">
                <a16:creationId xmlns:a16="http://schemas.microsoft.com/office/drawing/2014/main" id="{3C221C09-0BA2-0C8F-0D92-0BDB687B2C10}"/>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318277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D1D7A6-4FE0-F33C-E599-C38E1ADFC4A5}"/>
              </a:ext>
            </a:extLst>
          </p:cNvPr>
          <p:cNvSpPr>
            <a:spLocks noGrp="1"/>
          </p:cNvSpPr>
          <p:nvPr>
            <p:ph type="title"/>
          </p:nvPr>
        </p:nvSpPr>
        <p:spPr/>
        <p:txBody>
          <a:bodyPr/>
          <a:lstStyle/>
          <a:p>
            <a:endParaRPr lang="fa-IR"/>
          </a:p>
        </p:txBody>
      </p:sp>
      <p:sp>
        <p:nvSpPr>
          <p:cNvPr id="6" name="Content Placeholder 5">
            <a:extLst>
              <a:ext uri="{FF2B5EF4-FFF2-40B4-BE49-F238E27FC236}">
                <a16:creationId xmlns:a16="http://schemas.microsoft.com/office/drawing/2014/main" id="{9D0CEB9C-3503-12FB-AAE3-7EFB1CA66AA6}"/>
              </a:ext>
            </a:extLst>
          </p:cNvPr>
          <p:cNvSpPr>
            <a:spLocks noGrp="1"/>
          </p:cNvSpPr>
          <p:nvPr>
            <p:ph idx="1"/>
          </p:nvPr>
        </p:nvSpPr>
        <p:spPr>
          <a:xfrm>
            <a:off x="2900934" y="1752600"/>
            <a:ext cx="5486400" cy="4259580"/>
          </a:xfrm>
        </p:spPr>
        <p:txBody>
          <a:bodyPr>
            <a:normAutofit fontScale="92500" lnSpcReduction="10000"/>
          </a:bodyPr>
          <a:lstStyle/>
          <a:p>
            <a:pPr algn="l" rtl="0"/>
            <a:r>
              <a:rPr lang="en-US" sz="1800" dirty="0"/>
              <a:t>Life expectancy of human beings has greatly increased </a:t>
            </a:r>
            <a:r>
              <a:rPr lang="en-US" sz="1800" dirty="0">
                <a:solidFill>
                  <a:srgbClr val="FF0000"/>
                </a:solidFill>
              </a:rPr>
              <a:t>from 45 to 85 years over the past 150 years </a:t>
            </a:r>
            <a:r>
              <a:rPr lang="en-US" sz="1800" dirty="0"/>
              <a:t>, but the age at natural menopause  has remained around the age of 50 years</a:t>
            </a:r>
          </a:p>
          <a:p>
            <a:pPr algn="l" rtl="0"/>
            <a:r>
              <a:rPr lang="en-US" sz="1800" dirty="0"/>
              <a:t>The </a:t>
            </a:r>
            <a:r>
              <a:rPr lang="en-US" sz="1800" dirty="0">
                <a:solidFill>
                  <a:srgbClr val="FF0000"/>
                </a:solidFill>
              </a:rPr>
              <a:t>genetic integrity of oocytes decreased </a:t>
            </a:r>
            <a:r>
              <a:rPr lang="en-US" sz="1800" dirty="0"/>
              <a:t>with advancing age  and almost half of women are infertile by the age of 40 years . </a:t>
            </a:r>
          </a:p>
          <a:p>
            <a:pPr algn="l" rtl="0"/>
            <a:r>
              <a:rPr lang="en-US" sz="1800" dirty="0"/>
              <a:t>More women are choosing </a:t>
            </a:r>
            <a:r>
              <a:rPr lang="en-US" sz="1800" dirty="0">
                <a:solidFill>
                  <a:srgbClr val="FF0000"/>
                </a:solidFill>
              </a:rPr>
              <a:t>to delay childbearing </a:t>
            </a:r>
            <a:r>
              <a:rPr lang="en-US" sz="1800" dirty="0"/>
              <a:t>to more advanced age worldwide, resulting </a:t>
            </a:r>
            <a:r>
              <a:rPr lang="en-US" sz="1800" dirty="0">
                <a:solidFill>
                  <a:srgbClr val="FF0000"/>
                </a:solidFill>
              </a:rPr>
              <a:t>in more frequent use of assisted reproductive technology .</a:t>
            </a:r>
          </a:p>
          <a:p>
            <a:pPr algn="l" rtl="0"/>
            <a:r>
              <a:rPr lang="en-US" sz="1800" dirty="0"/>
              <a:t> Also, there is only an approximately </a:t>
            </a:r>
            <a:r>
              <a:rPr lang="en-US" sz="1800" dirty="0">
                <a:solidFill>
                  <a:srgbClr val="FF0000"/>
                </a:solidFill>
              </a:rPr>
              <a:t>6.5% chance of achieving pregnancy with each mature oocyte thawed </a:t>
            </a:r>
            <a:r>
              <a:rPr lang="en-US" sz="1800" dirty="0"/>
              <a:t>from the preservation of oocytes or ovarian tissue, which decreases with age .</a:t>
            </a:r>
          </a:p>
          <a:p>
            <a:pPr algn="l" rtl="0"/>
            <a:r>
              <a:rPr lang="en-US" sz="1800" dirty="0"/>
              <a:t> Therefore, prevention of age-associated infertility becomes extremely important to the woman as well as to the family and society.</a:t>
            </a:r>
          </a:p>
          <a:p>
            <a:pPr algn="l" rtl="0"/>
            <a:endParaRPr lang="en-US" sz="1800" dirty="0"/>
          </a:p>
          <a:p>
            <a:pPr algn="l" rtl="0"/>
            <a:endParaRPr lang="fa-IR" dirty="0"/>
          </a:p>
        </p:txBody>
      </p:sp>
      <p:sp>
        <p:nvSpPr>
          <p:cNvPr id="7" name="Text Placeholder 6">
            <a:extLst>
              <a:ext uri="{FF2B5EF4-FFF2-40B4-BE49-F238E27FC236}">
                <a16:creationId xmlns:a16="http://schemas.microsoft.com/office/drawing/2014/main" id="{C9080A1B-C20C-80A1-AAD7-9E22BDB41A2F}"/>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1914465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7986-65E5-9679-A0AB-19756BE84BEF}"/>
              </a:ext>
            </a:extLst>
          </p:cNvPr>
          <p:cNvSpPr>
            <a:spLocks noGrp="1"/>
          </p:cNvSpPr>
          <p:nvPr>
            <p:ph type="title"/>
          </p:nvPr>
        </p:nvSpPr>
        <p:spPr/>
        <p:txBody>
          <a:bodyPr/>
          <a:lstStyle/>
          <a:p>
            <a:r>
              <a:rPr lang="en-US" dirty="0"/>
              <a:t>Major Achievements and Areas of Debate</a:t>
            </a:r>
            <a:endParaRPr lang="fa-IR" dirty="0"/>
          </a:p>
        </p:txBody>
      </p:sp>
      <p:sp>
        <p:nvSpPr>
          <p:cNvPr id="3" name="Content Placeholder 2">
            <a:extLst>
              <a:ext uri="{FF2B5EF4-FFF2-40B4-BE49-F238E27FC236}">
                <a16:creationId xmlns:a16="http://schemas.microsoft.com/office/drawing/2014/main" id="{288C6F05-0FCC-4061-3647-B6B5614F7202}"/>
              </a:ext>
            </a:extLst>
          </p:cNvPr>
          <p:cNvSpPr>
            <a:spLocks noGrp="1"/>
          </p:cNvSpPr>
          <p:nvPr>
            <p:ph idx="1"/>
          </p:nvPr>
        </p:nvSpPr>
        <p:spPr/>
        <p:txBody>
          <a:bodyPr/>
          <a:lstStyle/>
          <a:p>
            <a:pPr algn="l" rtl="0"/>
            <a:r>
              <a:rPr lang="en-US" dirty="0"/>
              <a:t>Currently, the most successful examples of intervening in cases when patients are at risk for early ovarian failure involves fertility preservation  strategies such as the collection of oocytes, embryos, or ovarian cortical tissue.</a:t>
            </a:r>
          </a:p>
          <a:p>
            <a:pPr algn="l" rtl="0"/>
            <a:r>
              <a:rPr lang="en-US" dirty="0"/>
              <a:t> Cryopreservation of oocytes and/or embryos has become an established method of fertility preservation in women at risk for accelerated ovarian aging such as those receiving gonadotoxic therapy for cancer treatment.</a:t>
            </a:r>
            <a:endParaRPr lang="fa-IR" dirty="0"/>
          </a:p>
        </p:txBody>
      </p:sp>
      <p:sp>
        <p:nvSpPr>
          <p:cNvPr id="4" name="Text Placeholder 3">
            <a:extLst>
              <a:ext uri="{FF2B5EF4-FFF2-40B4-BE49-F238E27FC236}">
                <a16:creationId xmlns:a16="http://schemas.microsoft.com/office/drawing/2014/main" id="{3B5CE595-A003-EBE3-EF01-1B4A0E7CABB2}"/>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3934495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C15E-C412-1831-7D3A-2FB8F44FE5B3}"/>
              </a:ext>
            </a:extLst>
          </p:cNvPr>
          <p:cNvSpPr>
            <a:spLocks noGrp="1"/>
          </p:cNvSpPr>
          <p:nvPr>
            <p:ph type="title"/>
          </p:nvPr>
        </p:nvSpPr>
        <p:spPr/>
        <p:txBody>
          <a:bodyPr>
            <a:normAutofit fontScale="90000"/>
          </a:bodyPr>
          <a:lstStyle/>
          <a:p>
            <a:r>
              <a:rPr lang="en-US" dirty="0"/>
              <a:t>Novel Experimental Approaches to Delay or Treat Ovarian Aging</a:t>
            </a:r>
            <a:endParaRPr lang="fa-IR" dirty="0"/>
          </a:p>
        </p:txBody>
      </p:sp>
      <p:sp>
        <p:nvSpPr>
          <p:cNvPr id="3" name="Content Placeholder 2">
            <a:extLst>
              <a:ext uri="{FF2B5EF4-FFF2-40B4-BE49-F238E27FC236}">
                <a16:creationId xmlns:a16="http://schemas.microsoft.com/office/drawing/2014/main" id="{0F7F05F5-E9F0-BE09-FB76-922CF16546ED}"/>
              </a:ext>
            </a:extLst>
          </p:cNvPr>
          <p:cNvSpPr>
            <a:spLocks noGrp="1"/>
          </p:cNvSpPr>
          <p:nvPr>
            <p:ph idx="1"/>
          </p:nvPr>
        </p:nvSpPr>
        <p:spPr/>
        <p:txBody>
          <a:bodyPr/>
          <a:lstStyle/>
          <a:p>
            <a:pPr algn="l" rtl="0"/>
            <a:r>
              <a:rPr lang="en-US" dirty="0"/>
              <a:t>At present, there are no effective treatment modalities for women with POI who wish to have children with their own eggs.</a:t>
            </a:r>
          </a:p>
          <a:p>
            <a:pPr algn="l" rtl="0"/>
            <a:r>
              <a:rPr lang="en-US" dirty="0"/>
              <a:t>It has been hypothesized that the administration of stem cells (e.g., via bone marrow transplant) can replenish intraovarian factors necessary for follicular growth [</a:t>
            </a:r>
            <a:r>
              <a:rPr lang="en-US" dirty="0" err="1"/>
              <a:t>Sheikhansari</a:t>
            </a:r>
            <a:r>
              <a:rPr lang="en-US" dirty="0"/>
              <a:t> et al., 2018; Yoon, 2019].</a:t>
            </a:r>
          </a:p>
          <a:p>
            <a:pPr algn="l" rtl="0"/>
            <a:r>
              <a:rPr lang="en-US" dirty="0"/>
              <a:t> Another recent study of endometrial mesenchymal stem cells (MSC) injected into mice with chemotherapy-induced POI reported higher serum AMH levels, and ovulation rates, more developing follicles, and higher live birth rates [Liu et al., 2021].</a:t>
            </a:r>
            <a:endParaRPr lang="fa-IR" dirty="0"/>
          </a:p>
        </p:txBody>
      </p:sp>
      <p:sp>
        <p:nvSpPr>
          <p:cNvPr id="4" name="Text Placeholder 3">
            <a:extLst>
              <a:ext uri="{FF2B5EF4-FFF2-40B4-BE49-F238E27FC236}">
                <a16:creationId xmlns:a16="http://schemas.microsoft.com/office/drawing/2014/main" id="{4B28FB42-10CA-76DB-5C69-5CB66480BB2C}"/>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696785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CA2C-560C-41F8-B3F8-288E0544F513}"/>
              </a:ext>
            </a:extLst>
          </p:cNvPr>
          <p:cNvSpPr>
            <a:spLocks noGrp="1"/>
          </p:cNvSpPr>
          <p:nvPr>
            <p:ph type="title"/>
          </p:nvPr>
        </p:nvSpPr>
        <p:spPr/>
        <p:txBody>
          <a:bodyPr>
            <a:normAutofit fontScale="90000"/>
          </a:bodyPr>
          <a:lstStyle/>
          <a:p>
            <a:r>
              <a:rPr lang="en-US" dirty="0"/>
              <a:t>Novel Experimental Approaches to Delay or Treat Ovarian Aging</a:t>
            </a:r>
            <a:endParaRPr lang="fa-IR" dirty="0"/>
          </a:p>
        </p:txBody>
      </p:sp>
      <p:sp>
        <p:nvSpPr>
          <p:cNvPr id="3" name="Content Placeholder 2">
            <a:extLst>
              <a:ext uri="{FF2B5EF4-FFF2-40B4-BE49-F238E27FC236}">
                <a16:creationId xmlns:a16="http://schemas.microsoft.com/office/drawing/2014/main" id="{43FE22B2-E3A5-0D74-70D6-AA3038224B5B}"/>
              </a:ext>
            </a:extLst>
          </p:cNvPr>
          <p:cNvSpPr>
            <a:spLocks noGrp="1"/>
          </p:cNvSpPr>
          <p:nvPr>
            <p:ph idx="1"/>
          </p:nvPr>
        </p:nvSpPr>
        <p:spPr/>
        <p:txBody>
          <a:bodyPr>
            <a:normAutofit/>
          </a:bodyPr>
          <a:lstStyle/>
          <a:p>
            <a:pPr algn="l" rtl="0"/>
            <a:r>
              <a:rPr lang="en-US" dirty="0"/>
              <a:t>PRP is a blood-derived product which is growth factor and chemokine rich, including factors such as platelet derived growth factor (PDGF), epidermal growth factor (EGF), insulin-like growth factor (IGF), transforming growth factor beta-1 (TGFβ-1), vascular endothelial growth factor (VEGF), hepatocyte growth factor (HGF), and basic fibroblast growth factor (</a:t>
            </a:r>
            <a:r>
              <a:rPr lang="en-US" dirty="0" err="1"/>
              <a:t>bFGF</a:t>
            </a:r>
            <a:r>
              <a:rPr lang="en-US" dirty="0"/>
              <a:t>) [Bos-</a:t>
            </a:r>
            <a:r>
              <a:rPr lang="en-US" dirty="0" err="1"/>
              <a:t>Mikich</a:t>
            </a:r>
            <a:r>
              <a:rPr lang="en-US" dirty="0"/>
              <a:t> et al., 2018; Scott Sills and Wood, 2019].</a:t>
            </a:r>
          </a:p>
          <a:p>
            <a:pPr algn="l" rtl="0"/>
            <a:r>
              <a:rPr lang="en-US" dirty="0"/>
              <a:t> Consequently, intraovarian injection of PRP has been proposed as a strategy to activate dormant ovarian follicles before in vitro fertilization cycles in patients with diminished ovarian reserve or POI.</a:t>
            </a:r>
          </a:p>
          <a:p>
            <a:pPr algn="l" rtl="0"/>
            <a:r>
              <a:rPr lang="en-US" dirty="0"/>
              <a:t> While studies have reported increased angiogenesis and antral follicle growth after culture with PRP </a:t>
            </a:r>
            <a:endParaRPr lang="fa-IR" dirty="0"/>
          </a:p>
        </p:txBody>
      </p:sp>
      <p:sp>
        <p:nvSpPr>
          <p:cNvPr id="4" name="Text Placeholder 3">
            <a:extLst>
              <a:ext uri="{FF2B5EF4-FFF2-40B4-BE49-F238E27FC236}">
                <a16:creationId xmlns:a16="http://schemas.microsoft.com/office/drawing/2014/main" id="{FDB820E1-7F19-EB3C-CF66-B3C09355E3C1}"/>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38272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4D89D3A-BFE6-6413-BA81-15826A101A95}"/>
              </a:ext>
            </a:extLst>
          </p:cNvPr>
          <p:cNvSpPr>
            <a:spLocks noGrp="1"/>
          </p:cNvSpPr>
          <p:nvPr>
            <p:ph type="title"/>
          </p:nvPr>
        </p:nvSpPr>
        <p:spPr/>
        <p:txBody>
          <a:bodyPr/>
          <a:lstStyle/>
          <a:p>
            <a:endParaRPr lang="fa-IR" dirty="0"/>
          </a:p>
        </p:txBody>
      </p:sp>
      <p:sp>
        <p:nvSpPr>
          <p:cNvPr id="12" name="Text Placeholder 11">
            <a:extLst>
              <a:ext uri="{FF2B5EF4-FFF2-40B4-BE49-F238E27FC236}">
                <a16:creationId xmlns:a16="http://schemas.microsoft.com/office/drawing/2014/main" id="{83B62C7F-49BA-F99C-369A-EB161CEF7F4C}"/>
              </a:ext>
            </a:extLst>
          </p:cNvPr>
          <p:cNvSpPr>
            <a:spLocks noGrp="1"/>
          </p:cNvSpPr>
          <p:nvPr>
            <p:ph type="body" idx="1"/>
          </p:nvPr>
        </p:nvSpPr>
        <p:spPr>
          <a:xfrm>
            <a:off x="2900933" y="4032856"/>
            <a:ext cx="5486400" cy="1937121"/>
          </a:xfrm>
        </p:spPr>
        <p:txBody>
          <a:bodyPr>
            <a:normAutofit fontScale="85000" lnSpcReduction="20000"/>
          </a:bodyPr>
          <a:lstStyle/>
          <a:p>
            <a:pPr algn="l" rtl="0"/>
            <a:r>
              <a:rPr lang="en-US" dirty="0"/>
              <a:t>A total of 10 trials were enrolled in the present meta-analysis. Following PRP treatment, </a:t>
            </a:r>
            <a:r>
              <a:rPr lang="en-US" dirty="0">
                <a:solidFill>
                  <a:schemeClr val="accent6"/>
                </a:solidFill>
              </a:rPr>
              <a:t>live birth</a:t>
            </a:r>
            <a:r>
              <a:rPr lang="en-US" dirty="0"/>
              <a:t> rate was found to be </a:t>
            </a:r>
            <a:r>
              <a:rPr lang="en-US" dirty="0">
                <a:solidFill>
                  <a:schemeClr val="accent6"/>
                </a:solidFill>
              </a:rPr>
              <a:t>16.6%</a:t>
            </a:r>
            <a:r>
              <a:rPr lang="en-US" dirty="0"/>
              <a:t> (95% CI 8.8%-26.1%), while </a:t>
            </a:r>
            <a:r>
              <a:rPr lang="en-US" dirty="0">
                <a:solidFill>
                  <a:schemeClr val="accent6"/>
                </a:solidFill>
              </a:rPr>
              <a:t>clinical pregnancy rate was observed to be 25.4%</a:t>
            </a:r>
            <a:r>
              <a:rPr lang="en-US" dirty="0"/>
              <a:t> (95% CI 13.1%-39.9%). PRP pretreatment resulted in a higher number of MII oocytes (MD 1.073, 95% CI 0.720 to 1.427), a higher number of embryos (MD 0.946, 95% CI 0.569 to 1.323), a higher antral follicle count (MD 1.117; 95% CI 0.689 to 1.544), and the change of hormone levels.</a:t>
            </a:r>
            <a:endParaRPr lang="fa-IR" dirty="0"/>
          </a:p>
        </p:txBody>
      </p:sp>
      <p:pic>
        <p:nvPicPr>
          <p:cNvPr id="14" name="Picture 13">
            <a:extLst>
              <a:ext uri="{FF2B5EF4-FFF2-40B4-BE49-F238E27FC236}">
                <a16:creationId xmlns:a16="http://schemas.microsoft.com/office/drawing/2014/main" id="{D2A4E6A2-4AED-1B97-C8C4-D47CBCE24AFE}"/>
              </a:ext>
            </a:extLst>
          </p:cNvPr>
          <p:cNvPicPr>
            <a:picLocks noChangeAspect="1"/>
          </p:cNvPicPr>
          <p:nvPr/>
        </p:nvPicPr>
        <p:blipFill>
          <a:blip r:embed="rId2"/>
          <a:stretch>
            <a:fillRect/>
          </a:stretch>
        </p:blipFill>
        <p:spPr>
          <a:xfrm>
            <a:off x="2914650" y="1151793"/>
            <a:ext cx="5472683" cy="2734408"/>
          </a:xfrm>
          <a:prstGeom prst="rect">
            <a:avLst/>
          </a:prstGeom>
        </p:spPr>
      </p:pic>
    </p:spTree>
    <p:extLst>
      <p:ext uri="{BB962C8B-B14F-4D97-AF65-F5344CB8AC3E}">
        <p14:creationId xmlns:p14="http://schemas.microsoft.com/office/powerpoint/2010/main" val="52847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CFE47A-2804-3857-18AD-3F162D5EBE61}"/>
              </a:ext>
            </a:extLst>
          </p:cNvPr>
          <p:cNvSpPr>
            <a:spLocks noGrp="1"/>
          </p:cNvSpPr>
          <p:nvPr>
            <p:ph type="title"/>
          </p:nvPr>
        </p:nvSpPr>
        <p:spPr/>
        <p:txBody>
          <a:bodyPr/>
          <a:lstStyle/>
          <a:p>
            <a:endParaRPr lang="fa-IR"/>
          </a:p>
        </p:txBody>
      </p:sp>
      <p:sp>
        <p:nvSpPr>
          <p:cNvPr id="6" name="Text Placeholder 5">
            <a:extLst>
              <a:ext uri="{FF2B5EF4-FFF2-40B4-BE49-F238E27FC236}">
                <a16:creationId xmlns:a16="http://schemas.microsoft.com/office/drawing/2014/main" id="{34C35A9E-4256-9E8B-3483-5D7C42758510}"/>
              </a:ext>
            </a:extLst>
          </p:cNvPr>
          <p:cNvSpPr>
            <a:spLocks noGrp="1"/>
          </p:cNvSpPr>
          <p:nvPr>
            <p:ph type="body" sz="half" idx="2"/>
          </p:nvPr>
        </p:nvSpPr>
        <p:spPr/>
        <p:txBody>
          <a:bodyPr/>
          <a:lstStyle/>
          <a:p>
            <a:endParaRPr lang="fa-IR"/>
          </a:p>
        </p:txBody>
      </p:sp>
      <p:pic>
        <p:nvPicPr>
          <p:cNvPr id="12" name="Content Placeholder 11">
            <a:extLst>
              <a:ext uri="{FF2B5EF4-FFF2-40B4-BE49-F238E27FC236}">
                <a16:creationId xmlns:a16="http://schemas.microsoft.com/office/drawing/2014/main" id="{27DEB763-8450-B441-4BB1-3B191D075313}"/>
              </a:ext>
            </a:extLst>
          </p:cNvPr>
          <p:cNvPicPr>
            <a:picLocks noGrp="1" noChangeAspect="1"/>
          </p:cNvPicPr>
          <p:nvPr>
            <p:ph idx="1"/>
          </p:nvPr>
        </p:nvPicPr>
        <p:blipFill>
          <a:blip r:embed="rId2"/>
          <a:stretch>
            <a:fillRect/>
          </a:stretch>
        </p:blipFill>
        <p:spPr>
          <a:xfrm>
            <a:off x="2900363" y="1172044"/>
            <a:ext cx="5486400" cy="4513912"/>
          </a:xfrm>
        </p:spPr>
      </p:pic>
    </p:spTree>
    <p:extLst>
      <p:ext uri="{BB962C8B-B14F-4D97-AF65-F5344CB8AC3E}">
        <p14:creationId xmlns:p14="http://schemas.microsoft.com/office/powerpoint/2010/main" val="1414147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C727B5-8268-4F6F-7623-9D97B0EE4A32}"/>
              </a:ext>
            </a:extLst>
          </p:cNvPr>
          <p:cNvSpPr>
            <a:spLocks noGrp="1"/>
          </p:cNvSpPr>
          <p:nvPr>
            <p:ph type="title"/>
          </p:nvPr>
        </p:nvSpPr>
        <p:spPr/>
        <p:txBody>
          <a:bodyPr/>
          <a:lstStyle/>
          <a:p>
            <a:endParaRPr lang="fa-IR" dirty="0"/>
          </a:p>
        </p:txBody>
      </p:sp>
      <p:sp>
        <p:nvSpPr>
          <p:cNvPr id="5" name="Text Placeholder 4">
            <a:extLst>
              <a:ext uri="{FF2B5EF4-FFF2-40B4-BE49-F238E27FC236}">
                <a16:creationId xmlns:a16="http://schemas.microsoft.com/office/drawing/2014/main" id="{15DE21ED-2A5B-84CE-6A3F-30E0C7755943}"/>
              </a:ext>
            </a:extLst>
          </p:cNvPr>
          <p:cNvSpPr>
            <a:spLocks noGrp="1"/>
          </p:cNvSpPr>
          <p:nvPr>
            <p:ph type="body" idx="1"/>
          </p:nvPr>
        </p:nvSpPr>
        <p:spPr/>
        <p:txBody>
          <a:bodyPr/>
          <a:lstStyle/>
          <a:p>
            <a:endParaRPr lang="fa-IR"/>
          </a:p>
        </p:txBody>
      </p:sp>
      <p:pic>
        <p:nvPicPr>
          <p:cNvPr id="7" name="Picture 6">
            <a:extLst>
              <a:ext uri="{FF2B5EF4-FFF2-40B4-BE49-F238E27FC236}">
                <a16:creationId xmlns:a16="http://schemas.microsoft.com/office/drawing/2014/main" id="{3E7C4C59-AFEF-ABF4-9D65-1A5B543FA4E1}"/>
              </a:ext>
            </a:extLst>
          </p:cNvPr>
          <p:cNvPicPr>
            <a:picLocks noChangeAspect="1"/>
          </p:cNvPicPr>
          <p:nvPr/>
        </p:nvPicPr>
        <p:blipFill>
          <a:blip r:embed="rId2"/>
          <a:stretch>
            <a:fillRect/>
          </a:stretch>
        </p:blipFill>
        <p:spPr>
          <a:xfrm>
            <a:off x="2817845" y="867747"/>
            <a:ext cx="5823587" cy="5309118"/>
          </a:xfrm>
          <a:prstGeom prst="rect">
            <a:avLst/>
          </a:prstGeom>
        </p:spPr>
      </p:pic>
    </p:spTree>
    <p:extLst>
      <p:ext uri="{BB962C8B-B14F-4D97-AF65-F5344CB8AC3E}">
        <p14:creationId xmlns:p14="http://schemas.microsoft.com/office/powerpoint/2010/main" val="718158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27CE-6A8E-0CF9-4694-82BD2445CA24}"/>
              </a:ext>
            </a:extLst>
          </p:cNvPr>
          <p:cNvSpPr>
            <a:spLocks noGrp="1"/>
          </p:cNvSpPr>
          <p:nvPr>
            <p:ph type="title"/>
          </p:nvPr>
        </p:nvSpPr>
        <p:spPr/>
        <p:txBody>
          <a:bodyPr/>
          <a:lstStyle/>
          <a:p>
            <a:endParaRPr lang="fa-IR" dirty="0"/>
          </a:p>
        </p:txBody>
      </p:sp>
      <p:sp>
        <p:nvSpPr>
          <p:cNvPr id="3" name="Text Placeholder 2">
            <a:extLst>
              <a:ext uri="{FF2B5EF4-FFF2-40B4-BE49-F238E27FC236}">
                <a16:creationId xmlns:a16="http://schemas.microsoft.com/office/drawing/2014/main" id="{9AC8A73D-B5F5-C2DE-DABB-25A48140ED08}"/>
              </a:ext>
            </a:extLst>
          </p:cNvPr>
          <p:cNvSpPr>
            <a:spLocks noGrp="1"/>
          </p:cNvSpPr>
          <p:nvPr>
            <p:ph type="body" idx="1"/>
          </p:nvPr>
        </p:nvSpPr>
        <p:spPr/>
        <p:txBody>
          <a:bodyPr/>
          <a:lstStyle/>
          <a:p>
            <a:endParaRPr lang="fa-IR"/>
          </a:p>
        </p:txBody>
      </p:sp>
      <p:pic>
        <p:nvPicPr>
          <p:cNvPr id="5" name="Picture 4">
            <a:extLst>
              <a:ext uri="{FF2B5EF4-FFF2-40B4-BE49-F238E27FC236}">
                <a16:creationId xmlns:a16="http://schemas.microsoft.com/office/drawing/2014/main" id="{F85691FF-714E-CFB4-E93B-647FA14B60D8}"/>
              </a:ext>
            </a:extLst>
          </p:cNvPr>
          <p:cNvPicPr>
            <a:picLocks noChangeAspect="1"/>
          </p:cNvPicPr>
          <p:nvPr/>
        </p:nvPicPr>
        <p:blipFill>
          <a:blip r:embed="rId2"/>
          <a:stretch>
            <a:fillRect/>
          </a:stretch>
        </p:blipFill>
        <p:spPr>
          <a:xfrm>
            <a:off x="750239" y="784860"/>
            <a:ext cx="7643522" cy="5341620"/>
          </a:xfrm>
          <a:prstGeom prst="rect">
            <a:avLst/>
          </a:prstGeom>
        </p:spPr>
      </p:pic>
    </p:spTree>
    <p:extLst>
      <p:ext uri="{BB962C8B-B14F-4D97-AF65-F5344CB8AC3E}">
        <p14:creationId xmlns:p14="http://schemas.microsoft.com/office/powerpoint/2010/main" val="2647768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8429C-61B7-EA7D-3829-9DA63AEBCD04}"/>
              </a:ext>
            </a:extLst>
          </p:cNvPr>
          <p:cNvSpPr>
            <a:spLocks noGrp="1"/>
          </p:cNvSpPr>
          <p:nvPr>
            <p:ph type="title"/>
          </p:nvPr>
        </p:nvSpPr>
        <p:spPr>
          <a:xfrm>
            <a:off x="2900934" y="762000"/>
            <a:ext cx="5486400" cy="3791712"/>
          </a:xfrm>
        </p:spPr>
        <p:txBody>
          <a:bodyPr/>
          <a:lstStyle/>
          <a:p>
            <a:endParaRPr lang="fa-IR" dirty="0"/>
          </a:p>
        </p:txBody>
      </p:sp>
      <p:sp>
        <p:nvSpPr>
          <p:cNvPr id="3" name="Text Placeholder 2">
            <a:extLst>
              <a:ext uri="{FF2B5EF4-FFF2-40B4-BE49-F238E27FC236}">
                <a16:creationId xmlns:a16="http://schemas.microsoft.com/office/drawing/2014/main" id="{46F3A080-0CEA-EC30-755B-066592435FB7}"/>
              </a:ext>
            </a:extLst>
          </p:cNvPr>
          <p:cNvSpPr>
            <a:spLocks noGrp="1"/>
          </p:cNvSpPr>
          <p:nvPr>
            <p:ph type="body" idx="1"/>
          </p:nvPr>
        </p:nvSpPr>
        <p:spPr>
          <a:xfrm>
            <a:off x="2914650" y="4328160"/>
            <a:ext cx="5486400" cy="1836420"/>
          </a:xfrm>
        </p:spPr>
        <p:txBody>
          <a:bodyPr>
            <a:normAutofit fontScale="85000" lnSpcReduction="20000"/>
          </a:bodyPr>
          <a:lstStyle/>
          <a:p>
            <a:pPr algn="l" rtl="0"/>
            <a:r>
              <a:rPr lang="en-US" b="1" dirty="0"/>
              <a:t>The interaction between brain and ovary through HPO axis by hormone release. Main neurotransmitter secretion in CNS that might affect the release of GnRH in hypothalamus include Glu, GABA and transmitters secreted by </a:t>
            </a:r>
            <a:r>
              <a:rPr lang="en-US" b="1" dirty="0" err="1"/>
              <a:t>KNDy</a:t>
            </a:r>
            <a:r>
              <a:rPr lang="en-US" b="1" dirty="0"/>
              <a:t> cells, including NKB, Kisspeptin and DYN. Brain interacts with ovary through hormones secreted from pituitary gland (FSH and LH) and from ovary (Estrogen, Progestin and inhibin). The relationship between ovary and brain can be described as HPO axis</a:t>
            </a:r>
          </a:p>
          <a:p>
            <a:pPr algn="l" rtl="0"/>
            <a:endParaRPr lang="fa-IR" dirty="0"/>
          </a:p>
        </p:txBody>
      </p:sp>
      <p:pic>
        <p:nvPicPr>
          <p:cNvPr id="5" name="Picture 4">
            <a:extLst>
              <a:ext uri="{FF2B5EF4-FFF2-40B4-BE49-F238E27FC236}">
                <a16:creationId xmlns:a16="http://schemas.microsoft.com/office/drawing/2014/main" id="{76A2450F-07C4-1E05-CC7D-9602272EEA64}"/>
              </a:ext>
            </a:extLst>
          </p:cNvPr>
          <p:cNvPicPr>
            <a:picLocks noChangeAspect="1"/>
          </p:cNvPicPr>
          <p:nvPr/>
        </p:nvPicPr>
        <p:blipFill>
          <a:blip r:embed="rId2"/>
          <a:stretch>
            <a:fillRect/>
          </a:stretch>
        </p:blipFill>
        <p:spPr>
          <a:xfrm>
            <a:off x="2830830" y="762000"/>
            <a:ext cx="5472684" cy="3566159"/>
          </a:xfrm>
          <a:prstGeom prst="rect">
            <a:avLst/>
          </a:prstGeom>
        </p:spPr>
      </p:pic>
    </p:spTree>
    <p:extLst>
      <p:ext uri="{BB962C8B-B14F-4D97-AF65-F5344CB8AC3E}">
        <p14:creationId xmlns:p14="http://schemas.microsoft.com/office/powerpoint/2010/main" val="20357450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DA18-2025-B214-5013-A9D94964431F}"/>
              </a:ext>
            </a:extLst>
          </p:cNvPr>
          <p:cNvSpPr>
            <a:spLocks noGrp="1"/>
          </p:cNvSpPr>
          <p:nvPr>
            <p:ph type="title"/>
          </p:nvPr>
        </p:nvSpPr>
        <p:spPr/>
        <p:txBody>
          <a:bodyPr/>
          <a:lstStyle/>
          <a:p>
            <a:endParaRPr lang="fa-IR" dirty="0"/>
          </a:p>
        </p:txBody>
      </p:sp>
      <p:sp>
        <p:nvSpPr>
          <p:cNvPr id="3" name="Text Placeholder 2">
            <a:extLst>
              <a:ext uri="{FF2B5EF4-FFF2-40B4-BE49-F238E27FC236}">
                <a16:creationId xmlns:a16="http://schemas.microsoft.com/office/drawing/2014/main" id="{9B9D994F-4AD9-395E-0C13-3B7E212EE966}"/>
              </a:ext>
            </a:extLst>
          </p:cNvPr>
          <p:cNvSpPr>
            <a:spLocks noGrp="1"/>
          </p:cNvSpPr>
          <p:nvPr>
            <p:ph type="body" idx="1"/>
          </p:nvPr>
        </p:nvSpPr>
        <p:spPr>
          <a:xfrm>
            <a:off x="662940" y="4672584"/>
            <a:ext cx="7738110" cy="914400"/>
          </a:xfrm>
        </p:spPr>
        <p:txBody>
          <a:bodyPr/>
          <a:lstStyle/>
          <a:p>
            <a:pPr algn="l" rtl="0"/>
            <a:r>
              <a:rPr lang="en-US" b="1" dirty="0">
                <a:solidFill>
                  <a:schemeClr val="tx1">
                    <a:lumMod val="95000"/>
                    <a:lumOff val="5000"/>
                  </a:schemeClr>
                </a:solidFill>
              </a:rPr>
              <a:t>Overview of alternation in ovary with advanced age that contributes to ovarian aging </a:t>
            </a:r>
            <a:endParaRPr lang="fa-IR" b="1" dirty="0">
              <a:solidFill>
                <a:schemeClr val="tx1">
                  <a:lumMod val="95000"/>
                  <a:lumOff val="5000"/>
                </a:schemeClr>
              </a:solidFill>
            </a:endParaRPr>
          </a:p>
        </p:txBody>
      </p:sp>
      <p:pic>
        <p:nvPicPr>
          <p:cNvPr id="5" name="Picture 4">
            <a:extLst>
              <a:ext uri="{FF2B5EF4-FFF2-40B4-BE49-F238E27FC236}">
                <a16:creationId xmlns:a16="http://schemas.microsoft.com/office/drawing/2014/main" id="{344D98DF-7291-D29C-1B37-A3881AE058E5}"/>
              </a:ext>
            </a:extLst>
          </p:cNvPr>
          <p:cNvPicPr>
            <a:picLocks noChangeAspect="1"/>
          </p:cNvPicPr>
          <p:nvPr/>
        </p:nvPicPr>
        <p:blipFill>
          <a:blip r:embed="rId2"/>
          <a:stretch>
            <a:fillRect/>
          </a:stretch>
        </p:blipFill>
        <p:spPr>
          <a:xfrm>
            <a:off x="0" y="1"/>
            <a:ext cx="8831580" cy="4373880"/>
          </a:xfrm>
          <a:prstGeom prst="rect">
            <a:avLst/>
          </a:prstGeom>
        </p:spPr>
      </p:pic>
    </p:spTree>
    <p:extLst>
      <p:ext uri="{BB962C8B-B14F-4D97-AF65-F5344CB8AC3E}">
        <p14:creationId xmlns:p14="http://schemas.microsoft.com/office/powerpoint/2010/main" val="3664182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3845F-BB01-2A54-E0D0-B24F623EBA67}"/>
              </a:ext>
            </a:extLst>
          </p:cNvPr>
          <p:cNvSpPr>
            <a:spLocks noGrp="1"/>
          </p:cNvSpPr>
          <p:nvPr>
            <p:ph type="title"/>
          </p:nvPr>
        </p:nvSpPr>
        <p:spPr/>
        <p:txBody>
          <a:bodyPr/>
          <a:lstStyle/>
          <a:p>
            <a:endParaRPr lang="fa-IR"/>
          </a:p>
        </p:txBody>
      </p:sp>
      <p:pic>
        <p:nvPicPr>
          <p:cNvPr id="8" name="Content Placeholder 7">
            <a:extLst>
              <a:ext uri="{FF2B5EF4-FFF2-40B4-BE49-F238E27FC236}">
                <a16:creationId xmlns:a16="http://schemas.microsoft.com/office/drawing/2014/main" id="{9CB5E5A2-962B-E62B-A3CE-FF099ABA8C13}"/>
              </a:ext>
            </a:extLst>
          </p:cNvPr>
          <p:cNvPicPr>
            <a:picLocks noGrp="1" noChangeAspect="1"/>
          </p:cNvPicPr>
          <p:nvPr>
            <p:ph idx="1"/>
          </p:nvPr>
        </p:nvPicPr>
        <p:blipFill>
          <a:blip r:embed="rId2"/>
          <a:stretch>
            <a:fillRect/>
          </a:stretch>
        </p:blipFill>
        <p:spPr>
          <a:xfrm>
            <a:off x="2536723" y="825910"/>
            <a:ext cx="6272980" cy="5071969"/>
          </a:xfrm>
        </p:spPr>
      </p:pic>
      <p:sp>
        <p:nvSpPr>
          <p:cNvPr id="6" name="Text Placeholder 5">
            <a:extLst>
              <a:ext uri="{FF2B5EF4-FFF2-40B4-BE49-F238E27FC236}">
                <a16:creationId xmlns:a16="http://schemas.microsoft.com/office/drawing/2014/main" id="{29C54728-D75D-DA98-CB69-E7FDBE099BC7}"/>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3087657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BF399-2232-C6D7-6627-C6EEFE2CC6E1}"/>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55926108-5DFD-8B4B-0CC9-B886FE0B7A10}"/>
              </a:ext>
            </a:extLst>
          </p:cNvPr>
          <p:cNvSpPr>
            <a:spLocks noGrp="1"/>
          </p:cNvSpPr>
          <p:nvPr>
            <p:ph idx="1"/>
          </p:nvPr>
        </p:nvSpPr>
        <p:spPr/>
        <p:txBody>
          <a:bodyPr/>
          <a:lstStyle/>
          <a:p>
            <a:pPr algn="l" rtl="0"/>
            <a:r>
              <a:rPr lang="en-US" dirty="0">
                <a:solidFill>
                  <a:srgbClr val="FF0000"/>
                </a:solidFill>
              </a:rPr>
              <a:t>Excessive serum FSH </a:t>
            </a:r>
            <a:r>
              <a:rPr lang="en-US" dirty="0"/>
              <a:t>also acts directly on </a:t>
            </a:r>
            <a:r>
              <a:rPr lang="en-US" dirty="0">
                <a:solidFill>
                  <a:srgbClr val="FF0000"/>
                </a:solidFill>
              </a:rPr>
              <a:t>hippocampal and cortical neurons to accelerate amyloid-β and tau </a:t>
            </a:r>
            <a:r>
              <a:rPr lang="en-US" dirty="0"/>
              <a:t>deposition and impair cognition in female mice displaying features of </a:t>
            </a:r>
            <a:r>
              <a:rPr lang="en-US" dirty="0">
                <a:solidFill>
                  <a:srgbClr val="FF0000"/>
                </a:solidFill>
              </a:rPr>
              <a:t>Alzheimer’s disease </a:t>
            </a:r>
            <a:r>
              <a:rPr lang="en-US" dirty="0"/>
              <a:t>[24]</a:t>
            </a:r>
          </a:p>
          <a:p>
            <a:pPr algn="l" rtl="0"/>
            <a:r>
              <a:rPr lang="en-US" dirty="0"/>
              <a:t>Ovarian aging and disrupted endocrine function increases risk of reproductive aging-associated chronic diseases such as </a:t>
            </a:r>
            <a:r>
              <a:rPr lang="en-US" dirty="0">
                <a:solidFill>
                  <a:srgbClr val="FF0000"/>
                </a:solidFill>
              </a:rPr>
              <a:t>heart disease</a:t>
            </a:r>
            <a:r>
              <a:rPr lang="en-US" dirty="0"/>
              <a:t>, </a:t>
            </a:r>
            <a:r>
              <a:rPr lang="en-US" dirty="0">
                <a:solidFill>
                  <a:srgbClr val="FF0000"/>
                </a:solidFill>
              </a:rPr>
              <a:t>incontinence</a:t>
            </a:r>
            <a:r>
              <a:rPr lang="en-US" dirty="0"/>
              <a:t>, </a:t>
            </a:r>
            <a:r>
              <a:rPr lang="en-US" dirty="0">
                <a:solidFill>
                  <a:srgbClr val="FF0000"/>
                </a:solidFill>
              </a:rPr>
              <a:t>osteoporosis</a:t>
            </a:r>
            <a:r>
              <a:rPr lang="en-US" dirty="0"/>
              <a:t> and </a:t>
            </a:r>
            <a:r>
              <a:rPr lang="en-US" dirty="0">
                <a:solidFill>
                  <a:srgbClr val="FF0000"/>
                </a:solidFill>
              </a:rPr>
              <a:t>mood</a:t>
            </a:r>
            <a:r>
              <a:rPr lang="en-US" dirty="0"/>
              <a:t>.</a:t>
            </a:r>
            <a:endParaRPr lang="fa-IR" dirty="0"/>
          </a:p>
        </p:txBody>
      </p:sp>
      <p:sp>
        <p:nvSpPr>
          <p:cNvPr id="4" name="Text Placeholder 3">
            <a:extLst>
              <a:ext uri="{FF2B5EF4-FFF2-40B4-BE49-F238E27FC236}">
                <a16:creationId xmlns:a16="http://schemas.microsoft.com/office/drawing/2014/main" id="{07D008BC-F1E0-D974-04E8-C601BB7E8C64}"/>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339212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AD31-7ACE-0706-DCE1-56E09AAD5386}"/>
              </a:ext>
            </a:extLst>
          </p:cNvPr>
          <p:cNvSpPr>
            <a:spLocks noGrp="1"/>
          </p:cNvSpPr>
          <p:nvPr>
            <p:ph type="title"/>
          </p:nvPr>
        </p:nvSpPr>
        <p:spPr/>
        <p:txBody>
          <a:bodyPr/>
          <a:lstStyle/>
          <a:p>
            <a:endParaRPr lang="fa-IR"/>
          </a:p>
        </p:txBody>
      </p:sp>
      <p:pic>
        <p:nvPicPr>
          <p:cNvPr id="6" name="Content Placeholder 5">
            <a:extLst>
              <a:ext uri="{FF2B5EF4-FFF2-40B4-BE49-F238E27FC236}">
                <a16:creationId xmlns:a16="http://schemas.microsoft.com/office/drawing/2014/main" id="{B0D39EAC-EC91-4C68-96A9-BAE8F13C6B14}"/>
              </a:ext>
            </a:extLst>
          </p:cNvPr>
          <p:cNvPicPr>
            <a:picLocks noGrp="1" noChangeAspect="1"/>
          </p:cNvPicPr>
          <p:nvPr>
            <p:ph idx="1"/>
          </p:nvPr>
        </p:nvPicPr>
        <p:blipFill>
          <a:blip r:embed="rId2"/>
          <a:stretch>
            <a:fillRect/>
          </a:stretch>
        </p:blipFill>
        <p:spPr>
          <a:xfrm>
            <a:off x="2034540" y="716280"/>
            <a:ext cx="6781799" cy="4678680"/>
          </a:xfrm>
        </p:spPr>
      </p:pic>
      <p:sp>
        <p:nvSpPr>
          <p:cNvPr id="4" name="Text Placeholder 3">
            <a:extLst>
              <a:ext uri="{FF2B5EF4-FFF2-40B4-BE49-F238E27FC236}">
                <a16:creationId xmlns:a16="http://schemas.microsoft.com/office/drawing/2014/main" id="{731B646E-7952-9B88-E871-E95D5AE25103}"/>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2026506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2600" y="5038725"/>
            <a:ext cx="8077200" cy="1117600"/>
          </a:xfrm>
        </p:spPr>
        <p:txBody>
          <a:bodyPr>
            <a:normAutofit/>
          </a:bodyPr>
          <a:lstStyle/>
          <a:p>
            <a:r>
              <a:rPr lang="en-US" sz="2000" b="1" dirty="0">
                <a:solidFill>
                  <a:schemeClr val="tx1"/>
                </a:solidFill>
              </a:rPr>
              <a:t>probability of a blastocyst being </a:t>
            </a:r>
            <a:r>
              <a:rPr lang="en-US" sz="2000" b="1" dirty="0" err="1">
                <a:solidFill>
                  <a:schemeClr val="tx1"/>
                </a:solidFill>
              </a:rPr>
              <a:t>euploid</a:t>
            </a:r>
            <a:r>
              <a:rPr lang="en-US" sz="2000" b="1" dirty="0">
                <a:solidFill>
                  <a:schemeClr val="tx1"/>
                </a:solidFill>
              </a:rPr>
              <a:t> </a:t>
            </a:r>
            <a:br>
              <a:rPr lang="en-US" sz="2000" b="1" dirty="0">
                <a:solidFill>
                  <a:schemeClr val="tx1"/>
                </a:solidFill>
              </a:rPr>
            </a:br>
            <a:r>
              <a:rPr lang="en-US" sz="2000" b="1" dirty="0">
                <a:solidFill>
                  <a:schemeClr val="tx1"/>
                </a:solidFill>
              </a:rPr>
              <a:t>blastocyst </a:t>
            </a:r>
            <a:r>
              <a:rPr lang="en-US" sz="2000" b="1" dirty="0" err="1">
                <a:solidFill>
                  <a:schemeClr val="tx1"/>
                </a:solidFill>
              </a:rPr>
              <a:t>euploidy</a:t>
            </a:r>
            <a:r>
              <a:rPr lang="en-US" sz="2000" b="1" dirty="0">
                <a:solidFill>
                  <a:schemeClr val="tx1"/>
                </a:solidFill>
              </a:rPr>
              <a:t> as a function of female age</a:t>
            </a:r>
            <a:br>
              <a:rPr lang="en-US" sz="2000" b="1" dirty="0">
                <a:solidFill>
                  <a:schemeClr val="tx1"/>
                </a:solidFill>
              </a:rPr>
            </a:br>
            <a:endParaRPr lang="fa-IR" sz="2000" b="1" dirty="0">
              <a:solidFill>
                <a:schemeClr val="tx1"/>
              </a:solidFill>
            </a:endParaRPr>
          </a:p>
        </p:txBody>
      </p:sp>
      <p:pic>
        <p:nvPicPr>
          <p:cNvPr id="4" name="Content Placeholder 3"/>
          <p:cNvPicPr>
            <a:picLocks noGrp="1" noChangeAspect="1"/>
          </p:cNvPicPr>
          <p:nvPr>
            <p:ph idx="4294967295"/>
          </p:nvPr>
        </p:nvPicPr>
        <p:blipFill>
          <a:blip r:embed="rId2"/>
          <a:stretch>
            <a:fillRect/>
          </a:stretch>
        </p:blipFill>
        <p:spPr>
          <a:xfrm>
            <a:off x="482600" y="590550"/>
            <a:ext cx="8077200" cy="4314889"/>
          </a:xfrm>
          <a:prstGeom prst="rect">
            <a:avLst/>
          </a:prstGeom>
        </p:spPr>
      </p:pic>
    </p:spTree>
    <p:extLst>
      <p:ext uri="{BB962C8B-B14F-4D97-AF65-F5344CB8AC3E}">
        <p14:creationId xmlns:p14="http://schemas.microsoft.com/office/powerpoint/2010/main" val="2871637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75486" y="1228725"/>
            <a:ext cx="8798716" cy="4638675"/>
          </a:xfrm>
          <a:prstGeom prst="rect">
            <a:avLst/>
          </a:prstGeom>
        </p:spPr>
      </p:pic>
    </p:spTree>
    <p:extLst>
      <p:ext uri="{BB962C8B-B14F-4D97-AF65-F5344CB8AC3E}">
        <p14:creationId xmlns:p14="http://schemas.microsoft.com/office/powerpoint/2010/main" val="1640711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8212" y="627017"/>
            <a:ext cx="7267575" cy="5383258"/>
          </a:xfrm>
          <a:prstGeom prst="rect">
            <a:avLst/>
          </a:prstGeom>
        </p:spPr>
      </p:pic>
    </p:spTree>
    <p:extLst>
      <p:ext uri="{BB962C8B-B14F-4D97-AF65-F5344CB8AC3E}">
        <p14:creationId xmlns:p14="http://schemas.microsoft.com/office/powerpoint/2010/main" val="3811894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1800" b="1" dirty="0">
                <a:solidFill>
                  <a:schemeClr val="tx1"/>
                </a:solidFill>
                <a:latin typeface="Arial" panose="020B0604020202020204" pitchFamily="34" charset="0"/>
                <a:cs typeface="Arial" panose="020B0604020202020204" pitchFamily="34" charset="0"/>
              </a:rPr>
              <a:t>In September 2016 we reported  intrauterine PRP injection in patients with recurrent implantation failure (RIF) which led to noticeable findings .</a:t>
            </a:r>
            <a:br>
              <a:rPr lang="fa-IR" sz="1800" b="1" dirty="0">
                <a:solidFill>
                  <a:schemeClr val="tx1"/>
                </a:solidFill>
                <a:latin typeface="Arial" panose="020B0604020202020204" pitchFamily="34" charset="0"/>
                <a:cs typeface="Arial" panose="020B0604020202020204" pitchFamily="34" charset="0"/>
              </a:rPr>
            </a:br>
            <a:br>
              <a:rPr lang="fa-IR" sz="1800" b="1" dirty="0">
                <a:solidFill>
                  <a:schemeClr val="tx1"/>
                </a:solidFill>
                <a:latin typeface="Arial" panose="020B0604020202020204" pitchFamily="34" charset="0"/>
                <a:cs typeface="Arial" panose="020B0604020202020204" pitchFamily="34" charset="0"/>
              </a:rPr>
            </a:br>
            <a:br>
              <a:rPr lang="fa-IR" sz="1800" b="1" dirty="0">
                <a:solidFill>
                  <a:schemeClr val="tx1"/>
                </a:solidFill>
                <a:latin typeface="Arial" panose="020B0604020202020204" pitchFamily="34" charset="0"/>
                <a:cs typeface="Arial" panose="020B0604020202020204" pitchFamily="34" charset="0"/>
              </a:rPr>
            </a:br>
            <a:br>
              <a:rPr lang="fa-IR" sz="1800" b="1" dirty="0">
                <a:solidFill>
                  <a:schemeClr val="tx1"/>
                </a:solidFill>
                <a:latin typeface="Arial" panose="020B0604020202020204" pitchFamily="34" charset="0"/>
                <a:cs typeface="Arial" panose="020B0604020202020204" pitchFamily="34" charset="0"/>
              </a:rPr>
            </a:br>
            <a:br>
              <a:rPr lang="en-US" sz="1800" b="1" dirty="0">
                <a:solidFill>
                  <a:schemeClr val="tx1"/>
                </a:solidFill>
                <a:latin typeface="Arial" panose="020B0604020202020204" pitchFamily="34" charset="0"/>
                <a:cs typeface="Arial" panose="020B0604020202020204" pitchFamily="34" charset="0"/>
              </a:rPr>
            </a:br>
            <a:endParaRPr lang="fa-IR" sz="1800" b="1" dirty="0">
              <a:solidFill>
                <a:schemeClr val="tx1"/>
              </a:solidFill>
              <a:latin typeface="Arial" panose="020B0604020202020204" pitchFamily="34" charset="0"/>
              <a:cs typeface="Arial" panose="020B0604020202020204" pitchFamily="34" charset="0"/>
            </a:endParaRPr>
          </a:p>
        </p:txBody>
      </p:sp>
      <p:sp>
        <p:nvSpPr>
          <p:cNvPr id="2" name="Subtitle 1"/>
          <p:cNvSpPr>
            <a:spLocks noGrp="1"/>
          </p:cNvSpPr>
          <p:nvPr>
            <p:ph type="subTitle" idx="1"/>
          </p:nvPr>
        </p:nvSpPr>
        <p:spPr>
          <a:xfrm>
            <a:off x="1058091" y="104504"/>
            <a:ext cx="6634592" cy="1371600"/>
          </a:xfrm>
        </p:spPr>
        <p:txBody>
          <a:bodyPr/>
          <a:lstStyle/>
          <a:p>
            <a:endParaRPr lang="fa-IR" dirty="0"/>
          </a:p>
        </p:txBody>
      </p:sp>
      <p:pic>
        <p:nvPicPr>
          <p:cNvPr id="4" name="Content Placeholder 3"/>
          <p:cNvPicPr>
            <a:picLocks noGrp="1" noChangeAspect="1"/>
          </p:cNvPicPr>
          <p:nvPr>
            <p:ph idx="4294967295"/>
          </p:nvPr>
        </p:nvPicPr>
        <p:blipFill>
          <a:blip r:embed="rId2"/>
          <a:stretch>
            <a:fillRect/>
          </a:stretch>
        </p:blipFill>
        <p:spPr>
          <a:xfrm>
            <a:off x="365760" y="1476104"/>
            <a:ext cx="8360229" cy="4754879"/>
          </a:xfrm>
          <a:prstGeom prst="rect">
            <a:avLst/>
          </a:prstGeom>
          <a:ln>
            <a:noFill/>
          </a:ln>
          <a:effectLst>
            <a:softEdge rad="112500"/>
          </a:effectLst>
        </p:spPr>
      </p:pic>
    </p:spTree>
    <p:extLst>
      <p:ext uri="{BB962C8B-B14F-4D97-AF65-F5344CB8AC3E}">
        <p14:creationId xmlns:p14="http://schemas.microsoft.com/office/powerpoint/2010/main" val="4090944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8187" y="419100"/>
            <a:ext cx="7667625" cy="6019800"/>
          </a:xfrm>
          <a:prstGeom prst="rect">
            <a:avLst/>
          </a:prstGeom>
        </p:spPr>
      </p:pic>
    </p:spTree>
    <p:extLst>
      <p:ext uri="{BB962C8B-B14F-4D97-AF65-F5344CB8AC3E}">
        <p14:creationId xmlns:p14="http://schemas.microsoft.com/office/powerpoint/2010/main" val="1651432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5362" y="538162"/>
            <a:ext cx="7153275" cy="5781675"/>
          </a:xfrm>
          <a:prstGeom prst="rect">
            <a:avLst/>
          </a:prstGeom>
        </p:spPr>
      </p:pic>
    </p:spTree>
    <p:extLst>
      <p:ext uri="{BB962C8B-B14F-4D97-AF65-F5344CB8AC3E}">
        <p14:creationId xmlns:p14="http://schemas.microsoft.com/office/powerpoint/2010/main" val="3770328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3912" y="495300"/>
            <a:ext cx="7496175" cy="5867400"/>
          </a:xfrm>
          <a:prstGeom prst="rect">
            <a:avLst/>
          </a:prstGeom>
        </p:spPr>
      </p:pic>
    </p:spTree>
    <p:extLst>
      <p:ext uri="{BB962C8B-B14F-4D97-AF65-F5344CB8AC3E}">
        <p14:creationId xmlns:p14="http://schemas.microsoft.com/office/powerpoint/2010/main" val="1002459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7725" y="495300"/>
            <a:ext cx="7448550" cy="5867400"/>
          </a:xfrm>
          <a:prstGeom prst="rect">
            <a:avLst/>
          </a:prstGeom>
        </p:spPr>
      </p:pic>
    </p:spTree>
    <p:extLst>
      <p:ext uri="{BB962C8B-B14F-4D97-AF65-F5344CB8AC3E}">
        <p14:creationId xmlns:p14="http://schemas.microsoft.com/office/powerpoint/2010/main" val="506059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687" y="1295400"/>
            <a:ext cx="7286625" cy="4267200"/>
          </a:xfrm>
          <a:prstGeom prst="rect">
            <a:avLst/>
          </a:prstGeom>
        </p:spPr>
      </p:pic>
    </p:spTree>
    <p:extLst>
      <p:ext uri="{BB962C8B-B14F-4D97-AF65-F5344CB8AC3E}">
        <p14:creationId xmlns:p14="http://schemas.microsoft.com/office/powerpoint/2010/main" val="1946539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1ACDC5-4A19-62D8-3FEA-63586032B19B}"/>
              </a:ext>
            </a:extLst>
          </p:cNvPr>
          <p:cNvSpPr>
            <a:spLocks noGrp="1"/>
          </p:cNvSpPr>
          <p:nvPr>
            <p:ph type="title"/>
          </p:nvPr>
        </p:nvSpPr>
        <p:spPr/>
        <p:txBody>
          <a:bodyPr/>
          <a:lstStyle/>
          <a:p>
            <a:r>
              <a:rPr lang="en-US" dirty="0"/>
              <a:t>Ovarian age </a:t>
            </a:r>
            <a:endParaRPr lang="fa-IR" dirty="0"/>
          </a:p>
        </p:txBody>
      </p:sp>
      <p:sp>
        <p:nvSpPr>
          <p:cNvPr id="7" name="Content Placeholder 6">
            <a:extLst>
              <a:ext uri="{FF2B5EF4-FFF2-40B4-BE49-F238E27FC236}">
                <a16:creationId xmlns:a16="http://schemas.microsoft.com/office/drawing/2014/main" id="{9C91CFD7-0A41-A7A3-16FB-392919925876}"/>
              </a:ext>
            </a:extLst>
          </p:cNvPr>
          <p:cNvSpPr>
            <a:spLocks noGrp="1"/>
          </p:cNvSpPr>
          <p:nvPr>
            <p:ph idx="1"/>
          </p:nvPr>
        </p:nvSpPr>
        <p:spPr/>
        <p:txBody>
          <a:bodyPr>
            <a:normAutofit/>
          </a:bodyPr>
          <a:lstStyle/>
          <a:p>
            <a:pPr algn="l" rtl="0"/>
            <a:r>
              <a:rPr lang="en-US" dirty="0"/>
              <a:t>Ovarian age is classically considered the main cause of female reproductive infertility. </a:t>
            </a:r>
          </a:p>
          <a:p>
            <a:pPr algn="l" rtl="0"/>
            <a:r>
              <a:rPr lang="en-US" dirty="0"/>
              <a:t>In women, the process proceeds as an ongoing </a:t>
            </a:r>
            <a:r>
              <a:rPr lang="en-US" dirty="0">
                <a:solidFill>
                  <a:schemeClr val="accent6"/>
                </a:solidFill>
              </a:rPr>
              <a:t>decline in the primordial follicle stockpile</a:t>
            </a:r>
            <a:r>
              <a:rPr lang="en-US" dirty="0"/>
              <a:t> and it is associated with </a:t>
            </a:r>
            <a:r>
              <a:rPr lang="en-US" dirty="0">
                <a:solidFill>
                  <a:srgbClr val="FF0000"/>
                </a:solidFill>
              </a:rPr>
              <a:t>reduced fertility in the mid-thirties</a:t>
            </a:r>
            <a:r>
              <a:rPr lang="en-US" dirty="0"/>
              <a:t>, irregular menstruation from the mid-forties, cessation of fertility, and, eventually, menopause in the early fifties.</a:t>
            </a:r>
          </a:p>
          <a:p>
            <a:pPr algn="l" rtl="0"/>
            <a:r>
              <a:rPr lang="en-US" dirty="0"/>
              <a:t> Reproductive aging is historically associated with </a:t>
            </a:r>
            <a:r>
              <a:rPr lang="en-US" dirty="0">
                <a:solidFill>
                  <a:srgbClr val="FF0000"/>
                </a:solidFill>
              </a:rPr>
              <a:t>changes in oocyte quantity and quality</a:t>
            </a:r>
            <a:r>
              <a:rPr lang="en-US" dirty="0"/>
              <a:t>.</a:t>
            </a:r>
          </a:p>
          <a:p>
            <a:pPr marL="0" indent="0" algn="l" rtl="0">
              <a:buNone/>
            </a:pPr>
            <a:endParaRPr lang="fa-IR" dirty="0"/>
          </a:p>
        </p:txBody>
      </p:sp>
      <p:sp>
        <p:nvSpPr>
          <p:cNvPr id="8" name="Text Placeholder 7">
            <a:extLst>
              <a:ext uri="{FF2B5EF4-FFF2-40B4-BE49-F238E27FC236}">
                <a16:creationId xmlns:a16="http://schemas.microsoft.com/office/drawing/2014/main" id="{AE6C8D43-C04C-87ED-B3E9-538CEB23FB8B}"/>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4102433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000" y="929833"/>
            <a:ext cx="6792684" cy="1186350"/>
          </a:xfrm>
        </p:spPr>
        <p:txBody>
          <a:bodyPr>
            <a:normAutofit fontScale="90000"/>
          </a:bodyPr>
          <a:lstStyle/>
          <a:p>
            <a:r>
              <a:rPr lang="en-US" dirty="0"/>
              <a:t> A report on 23 women with primary ovarian insufficiency has shown that PRP could be a proper treatment option for these patient A report on 23 women with primary ovarian insufficiency has shown that PRP could be a proper treatment option for these patients s </a:t>
            </a:r>
            <a:endParaRPr lang="fa-IR" dirty="0"/>
          </a:p>
        </p:txBody>
      </p:sp>
      <p:sp>
        <p:nvSpPr>
          <p:cNvPr id="3" name="Subtitle 2"/>
          <p:cNvSpPr>
            <a:spLocks noGrp="1"/>
          </p:cNvSpPr>
          <p:nvPr>
            <p:ph type="subTitle" idx="1"/>
          </p:nvPr>
        </p:nvSpPr>
        <p:spPr/>
        <p:txBody>
          <a:bodyPr/>
          <a:lstStyle/>
          <a:p>
            <a:endParaRPr lang="fa-IR"/>
          </a:p>
        </p:txBody>
      </p:sp>
      <p:pic>
        <p:nvPicPr>
          <p:cNvPr id="4" name="Content Placeholder 3"/>
          <p:cNvPicPr>
            <a:picLocks noGrp="1" noChangeAspect="1"/>
          </p:cNvPicPr>
          <p:nvPr>
            <p:ph idx="4294967295"/>
          </p:nvPr>
        </p:nvPicPr>
        <p:blipFill>
          <a:blip r:embed="rId2"/>
          <a:stretch>
            <a:fillRect/>
          </a:stretch>
        </p:blipFill>
        <p:spPr>
          <a:xfrm>
            <a:off x="578223" y="336176"/>
            <a:ext cx="8390965" cy="5930153"/>
          </a:xfrm>
          <a:prstGeom prst="rect">
            <a:avLst/>
          </a:prstGeom>
        </p:spPr>
      </p:pic>
    </p:spTree>
    <p:extLst>
      <p:ext uri="{BB962C8B-B14F-4D97-AF65-F5344CB8AC3E}">
        <p14:creationId xmlns:p14="http://schemas.microsoft.com/office/powerpoint/2010/main" val="894560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604838"/>
            <a:ext cx="9012167" cy="5465761"/>
          </a:xfrm>
          <a:prstGeom prst="rect">
            <a:avLst/>
          </a:prstGeom>
        </p:spPr>
      </p:pic>
    </p:spTree>
    <p:extLst>
      <p:ext uri="{BB962C8B-B14F-4D97-AF65-F5344CB8AC3E}">
        <p14:creationId xmlns:p14="http://schemas.microsoft.com/office/powerpoint/2010/main" val="219695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Result</a:t>
            </a:r>
            <a:endParaRPr lang="fa-IR" sz="4800" b="1" dirty="0"/>
          </a:p>
        </p:txBody>
      </p:sp>
      <p:sp>
        <p:nvSpPr>
          <p:cNvPr id="3" name="Content Placeholder 2"/>
          <p:cNvSpPr>
            <a:spLocks noGrp="1"/>
          </p:cNvSpPr>
          <p:nvPr>
            <p:ph idx="1"/>
          </p:nvPr>
        </p:nvSpPr>
        <p:spPr/>
        <p:txBody>
          <a:bodyPr>
            <a:normAutofit lnSpcReduction="10000"/>
          </a:bodyPr>
          <a:lstStyle/>
          <a:p>
            <a:pPr algn="l" rtl="0"/>
            <a:r>
              <a:rPr lang="en-US" b="1" dirty="0">
                <a:solidFill>
                  <a:schemeClr val="tx1"/>
                </a:solidFill>
                <a:latin typeface="Arial" panose="020B0604020202020204" pitchFamily="34" charset="0"/>
                <a:cs typeface="Arial" panose="020B0604020202020204" pitchFamily="34" charset="0"/>
              </a:rPr>
              <a:t>From </a:t>
            </a:r>
            <a:r>
              <a:rPr lang="en-US" b="1" dirty="0">
                <a:solidFill>
                  <a:srgbClr val="FF0000"/>
                </a:solidFill>
                <a:latin typeface="Arial" panose="020B0604020202020204" pitchFamily="34" charset="0"/>
                <a:cs typeface="Arial" panose="020B0604020202020204" pitchFamily="34" charset="0"/>
              </a:rPr>
              <a:t>383 cases</a:t>
            </a:r>
            <a:r>
              <a:rPr lang="en-US" b="1" dirty="0">
                <a:solidFill>
                  <a:schemeClr val="tx1"/>
                </a:solidFill>
                <a:latin typeface="Arial" panose="020B0604020202020204" pitchFamily="34" charset="0"/>
                <a:cs typeface="Arial" panose="020B0604020202020204" pitchFamily="34" charset="0"/>
              </a:rPr>
              <a:t>, a total number of </a:t>
            </a:r>
            <a:r>
              <a:rPr lang="en-US" b="1" dirty="0">
                <a:solidFill>
                  <a:srgbClr val="FF0000"/>
                </a:solidFill>
                <a:latin typeface="Arial" panose="020B0604020202020204" pitchFamily="34" charset="0"/>
                <a:cs typeface="Arial" panose="020B0604020202020204" pitchFamily="34" charset="0"/>
              </a:rPr>
              <a:t>96 </a:t>
            </a:r>
            <a:r>
              <a:rPr lang="en-US" b="1" dirty="0">
                <a:solidFill>
                  <a:schemeClr val="tx1"/>
                </a:solidFill>
                <a:latin typeface="Arial" panose="020B0604020202020204" pitchFamily="34" charset="0"/>
                <a:cs typeface="Arial" panose="020B0604020202020204" pitchFamily="34" charset="0"/>
              </a:rPr>
              <a:t>women were enrolled in this study. According to the POSEIDON criteria,</a:t>
            </a:r>
          </a:p>
          <a:p>
            <a:pPr algn="l" rtl="0"/>
            <a:r>
              <a:rPr lang="en-US" b="1" dirty="0">
                <a:solidFill>
                  <a:schemeClr val="tx1"/>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group 4 </a:t>
            </a:r>
            <a:r>
              <a:rPr lang="en-US" b="1" dirty="0">
                <a:solidFill>
                  <a:schemeClr val="tx1"/>
                </a:solidFill>
                <a:latin typeface="Arial" panose="020B0604020202020204" pitchFamily="34" charset="0"/>
                <a:cs typeface="Arial" panose="020B0604020202020204" pitchFamily="34" charset="0"/>
              </a:rPr>
              <a:t>(Age ≥ 35 years, AMH &lt; 1.2 ng/mL) with the ratio of 56/96 </a:t>
            </a:r>
            <a:r>
              <a:rPr lang="en-US" b="1" dirty="0">
                <a:solidFill>
                  <a:srgbClr val="FF0000"/>
                </a:solidFill>
                <a:latin typeface="Arial" panose="020B0604020202020204" pitchFamily="34" charset="0"/>
                <a:cs typeface="Arial" panose="020B0604020202020204" pitchFamily="34" charset="0"/>
              </a:rPr>
              <a:t>(58.3%) </a:t>
            </a:r>
            <a:r>
              <a:rPr lang="en-US" b="1" dirty="0">
                <a:solidFill>
                  <a:schemeClr val="tx1"/>
                </a:solidFill>
                <a:latin typeface="Arial" panose="020B0604020202020204" pitchFamily="34" charset="0"/>
                <a:cs typeface="Arial" panose="020B0604020202020204" pitchFamily="34" charset="0"/>
              </a:rPr>
              <a:t>had the highest prevalence among others.</a:t>
            </a:r>
          </a:p>
          <a:p>
            <a:pPr algn="l" rtl="0"/>
            <a:r>
              <a:rPr lang="en-US" b="1" dirty="0">
                <a:solidFill>
                  <a:schemeClr val="tx1"/>
                </a:solidFill>
                <a:latin typeface="Arial" panose="020B0604020202020204" pitchFamily="34" charset="0"/>
                <a:cs typeface="Arial" panose="020B0604020202020204" pitchFamily="34" charset="0"/>
              </a:rPr>
              <a:t> As the analyses </a:t>
            </a:r>
            <a:r>
              <a:rPr lang="en-US" b="1" dirty="0">
                <a:solidFill>
                  <a:srgbClr val="FF0000"/>
                </a:solidFill>
                <a:latin typeface="Arial" panose="020B0604020202020204" pitchFamily="34" charset="0"/>
                <a:cs typeface="Arial" panose="020B0604020202020204" pitchFamily="34" charset="0"/>
              </a:rPr>
              <a:t>showed, changes in the </a:t>
            </a:r>
            <a:r>
              <a:rPr lang="en-US" b="1" dirty="0">
                <a:solidFill>
                  <a:schemeClr val="tx1"/>
                </a:solidFill>
                <a:latin typeface="Arial" panose="020B0604020202020204" pitchFamily="34" charset="0"/>
                <a:cs typeface="Arial" panose="020B0604020202020204" pitchFamily="34" charset="0"/>
              </a:rPr>
              <a:t>laboratory variables (LH, FSH, AMH, and estradiol) </a:t>
            </a:r>
            <a:r>
              <a:rPr lang="en-US" b="1" dirty="0">
                <a:solidFill>
                  <a:srgbClr val="FF0000"/>
                </a:solidFill>
                <a:latin typeface="Arial" panose="020B0604020202020204" pitchFamily="34" charset="0"/>
                <a:cs typeface="Arial" panose="020B0604020202020204" pitchFamily="34" charset="0"/>
              </a:rPr>
              <a:t>were not significant </a:t>
            </a:r>
            <a:r>
              <a:rPr lang="en-US" b="1" dirty="0">
                <a:solidFill>
                  <a:schemeClr val="tx1"/>
                </a:solidFill>
                <a:latin typeface="Arial" panose="020B0604020202020204" pitchFamily="34" charset="0"/>
                <a:cs typeface="Arial" panose="020B0604020202020204" pitchFamily="34" charset="0"/>
              </a:rPr>
              <a:t>in almost all the groups following the intervention.</a:t>
            </a:r>
          </a:p>
          <a:p>
            <a:pPr algn="l" rtl="0"/>
            <a:r>
              <a:rPr lang="en-US" b="1" dirty="0">
                <a:solidFill>
                  <a:schemeClr val="tx1"/>
                </a:solidFill>
                <a:latin typeface="Arial" panose="020B0604020202020204" pitchFamily="34" charset="0"/>
                <a:cs typeface="Arial" panose="020B0604020202020204" pitchFamily="34" charset="0"/>
              </a:rPr>
              <a:t> Regarding the total oocytes number, PRP administration caused a </a:t>
            </a:r>
            <a:r>
              <a:rPr lang="en-US" b="1" dirty="0">
                <a:solidFill>
                  <a:srgbClr val="FF0000"/>
                </a:solidFill>
                <a:latin typeface="Arial" panose="020B0604020202020204" pitchFamily="34" charset="0"/>
                <a:cs typeface="Arial" panose="020B0604020202020204" pitchFamily="34" charset="0"/>
              </a:rPr>
              <a:t>significant increase in the total number in all the groups (all P &lt; 0.05).</a:t>
            </a:r>
          </a:p>
          <a:p>
            <a:pPr algn="l" rtl="0"/>
            <a:r>
              <a:rPr lang="en-US" b="1" dirty="0">
                <a:solidFill>
                  <a:schemeClr val="tx1"/>
                </a:solidFill>
                <a:latin typeface="Arial" panose="020B0604020202020204" pitchFamily="34" charset="0"/>
                <a:cs typeface="Arial" panose="020B0604020202020204" pitchFamily="34" charset="0"/>
              </a:rPr>
              <a:t> Also, the number </a:t>
            </a:r>
            <a:r>
              <a:rPr lang="en-US" b="1" dirty="0">
                <a:solidFill>
                  <a:srgbClr val="FF0000"/>
                </a:solidFill>
                <a:latin typeface="Arial" panose="020B0604020202020204" pitchFamily="34" charset="0"/>
                <a:cs typeface="Arial" panose="020B0604020202020204" pitchFamily="34" charset="0"/>
              </a:rPr>
              <a:t>of MII oocytes was significantly increased </a:t>
            </a:r>
            <a:r>
              <a:rPr lang="en-US" b="1" dirty="0">
                <a:solidFill>
                  <a:schemeClr val="tx1"/>
                </a:solidFill>
                <a:latin typeface="Arial" panose="020B0604020202020204" pitchFamily="34" charset="0"/>
                <a:cs typeface="Arial" panose="020B0604020202020204" pitchFamily="34" charset="0"/>
              </a:rPr>
              <a:t>following the treatment in all groups except for group 2 (Age ≥ 35 years, AMH ≥ 1.2 ng/mL; all P &lt; 0.05).</a:t>
            </a:r>
            <a:endParaRPr lang="fa-IR"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210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117566"/>
            <a:ext cx="8661400" cy="573395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1"/>
          <p:cNvSpPr>
            <a:spLocks noGrp="1"/>
          </p:cNvSpPr>
          <p:nvPr>
            <p:ph type="ctrTitle" idx="4294967295"/>
          </p:nvPr>
        </p:nvSpPr>
        <p:spPr>
          <a:xfrm>
            <a:off x="0" y="930275"/>
            <a:ext cx="6792913" cy="1771650"/>
          </a:xfrm>
        </p:spPr>
        <p:txBody>
          <a:bodyPr/>
          <a:lstStyle/>
          <a:p>
            <a:r>
              <a:rPr lang="en-US" dirty="0"/>
              <a:t>Method</a:t>
            </a:r>
            <a:br>
              <a:rPr lang="en-US" dirty="0"/>
            </a:br>
            <a:r>
              <a:rPr lang="en-US" dirty="0"/>
              <a:t>&amp;</a:t>
            </a:r>
            <a:br>
              <a:rPr lang="en-US" dirty="0"/>
            </a:br>
            <a:r>
              <a:rPr lang="en-US" dirty="0"/>
              <a:t>Material</a:t>
            </a:r>
            <a:endParaRPr lang="fa-IR" dirty="0"/>
          </a:p>
        </p:txBody>
      </p:sp>
    </p:spTree>
    <p:extLst>
      <p:ext uri="{BB962C8B-B14F-4D97-AF65-F5344CB8AC3E}">
        <p14:creationId xmlns:p14="http://schemas.microsoft.com/office/powerpoint/2010/main" val="695278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0" y="600075"/>
            <a:ext cx="8859838" cy="5129213"/>
          </a:xfrm>
          <a:prstGeom prst="rect">
            <a:avLst/>
          </a:prstGeom>
        </p:spPr>
      </p:pic>
    </p:spTree>
    <p:extLst>
      <p:ext uri="{BB962C8B-B14F-4D97-AF65-F5344CB8AC3E}">
        <p14:creationId xmlns:p14="http://schemas.microsoft.com/office/powerpoint/2010/main" val="257881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190500" y="755650"/>
            <a:ext cx="9334500" cy="4768850"/>
          </a:xfrm>
          <a:prstGeom prst="rect">
            <a:avLst/>
          </a:prstGeom>
        </p:spPr>
      </p:pic>
    </p:spTree>
    <p:extLst>
      <p:ext uri="{BB962C8B-B14F-4D97-AF65-F5344CB8AC3E}">
        <p14:creationId xmlns:p14="http://schemas.microsoft.com/office/powerpoint/2010/main" val="150788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92254" cy="4601183"/>
          </a:xfrm>
        </p:spPr>
        <p:txBody>
          <a:bodyPr>
            <a:normAutofit/>
          </a:bodyPr>
          <a:lstStyle/>
          <a:p>
            <a:r>
              <a:rPr lang="en-US" sz="3200" b="1" dirty="0">
                <a:solidFill>
                  <a:schemeClr val="bg1"/>
                </a:solidFill>
                <a:latin typeface="Arial" panose="020B0604020202020204" pitchFamily="34" charset="0"/>
                <a:cs typeface="Arial" panose="020B0604020202020204" pitchFamily="34" charset="0"/>
              </a:rPr>
              <a:t>Discussion</a:t>
            </a:r>
            <a:endParaRPr lang="fa-IR" sz="32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l" rtl="0"/>
            <a:r>
              <a:rPr lang="en-US" b="1" dirty="0">
                <a:latin typeface="Arial" panose="020B0604020202020204" pitchFamily="34" charset="0"/>
                <a:cs typeface="Arial" panose="020B0604020202020204" pitchFamily="34" charset="0"/>
              </a:rPr>
              <a:t>The current study investigated the possible potentials of intra-ovarian PRP administration on the POR patients.</a:t>
            </a:r>
          </a:p>
          <a:p>
            <a:pPr algn="l" rtl="0"/>
            <a:r>
              <a:rPr lang="en-US" b="1" dirty="0">
                <a:latin typeface="Arial" panose="020B0604020202020204" pitchFamily="34" charset="0"/>
                <a:cs typeface="Arial" panose="020B0604020202020204" pitchFamily="34" charset="0"/>
              </a:rPr>
              <a:t> According to the results and following single session of the intervention, </a:t>
            </a:r>
            <a:r>
              <a:rPr lang="en-US" b="1" dirty="0">
                <a:solidFill>
                  <a:srgbClr val="FF0000"/>
                </a:solidFill>
                <a:latin typeface="Arial" panose="020B0604020202020204" pitchFamily="34" charset="0"/>
                <a:cs typeface="Arial" panose="020B0604020202020204" pitchFamily="34" charset="0"/>
              </a:rPr>
              <a:t>total oocytes count showed a statistically significant increase in all POSEIDON groups</a:t>
            </a:r>
            <a:r>
              <a:rPr lang="en-US" b="1" dirty="0">
                <a:latin typeface="Arial" panose="020B0604020202020204" pitchFamily="34" charset="0"/>
                <a:cs typeface="Arial" panose="020B0604020202020204" pitchFamily="34" charset="0"/>
              </a:rPr>
              <a:t> with </a:t>
            </a:r>
            <a:r>
              <a:rPr lang="en-US" b="1" dirty="0">
                <a:solidFill>
                  <a:srgbClr val="FF0000"/>
                </a:solidFill>
                <a:latin typeface="Arial" panose="020B0604020202020204" pitchFamily="34" charset="0"/>
                <a:cs typeface="Arial" panose="020B0604020202020204" pitchFamily="34" charset="0"/>
              </a:rPr>
              <a:t>more notable </a:t>
            </a:r>
            <a:r>
              <a:rPr lang="en-US" b="1" dirty="0">
                <a:latin typeface="Arial" panose="020B0604020202020204" pitchFamily="34" charset="0"/>
                <a:cs typeface="Arial" panose="020B0604020202020204" pitchFamily="34" charset="0"/>
              </a:rPr>
              <a:t>changes in </a:t>
            </a:r>
            <a:r>
              <a:rPr lang="en-US" b="1" dirty="0">
                <a:solidFill>
                  <a:srgbClr val="FF0000"/>
                </a:solidFill>
                <a:latin typeface="Arial" panose="020B0604020202020204" pitchFamily="34" charset="0"/>
                <a:cs typeface="Arial" panose="020B0604020202020204" pitchFamily="34" charset="0"/>
              </a:rPr>
              <a:t>group 4’ For the MI, MII, and GV oocytes</a:t>
            </a:r>
          </a:p>
          <a:p>
            <a:pPr algn="l" rtl="0"/>
            <a:r>
              <a:rPr lang="en-US" b="1" dirty="0">
                <a:solidFill>
                  <a:srgbClr val="002060"/>
                </a:solidFill>
                <a:latin typeface="Arial" panose="020B0604020202020204" pitchFamily="34" charset="0"/>
                <a:cs typeface="Arial" panose="020B0604020202020204" pitchFamily="34" charset="0"/>
              </a:rPr>
              <a:t> only MII ones experienced </a:t>
            </a:r>
            <a:r>
              <a:rPr lang="en-US" b="1" dirty="0">
                <a:solidFill>
                  <a:srgbClr val="FF0000"/>
                </a:solidFill>
                <a:latin typeface="Arial" panose="020B0604020202020204" pitchFamily="34" charset="0"/>
                <a:cs typeface="Arial" panose="020B0604020202020204" pitchFamily="34" charset="0"/>
              </a:rPr>
              <a:t>a significant increase in their count following PRP administration </a:t>
            </a:r>
            <a:r>
              <a:rPr lang="en-US" b="1" dirty="0">
                <a:solidFill>
                  <a:srgbClr val="002060"/>
                </a:solidFill>
                <a:latin typeface="Arial" panose="020B0604020202020204" pitchFamily="34" charset="0"/>
                <a:cs typeface="Arial" panose="020B0604020202020204" pitchFamily="34" charset="0"/>
              </a:rPr>
              <a:t>(but not in the group 2; Age ≥ 35 years, AMH ≥ 1.2</a:t>
            </a:r>
            <a:endParaRPr lang="fa-IR"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109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Result</a:t>
            </a:r>
            <a:endParaRPr lang="fa-IR"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l" rtl="0"/>
            <a:r>
              <a:rPr lang="en-US" b="1" dirty="0">
                <a:latin typeface="Arial" panose="020B0604020202020204" pitchFamily="34" charset="0"/>
                <a:cs typeface="Arial" panose="020B0604020202020204" pitchFamily="34" charset="0"/>
              </a:rPr>
              <a:t> Interestingly, this study showed that </a:t>
            </a:r>
            <a:r>
              <a:rPr lang="en-US" b="1" dirty="0">
                <a:solidFill>
                  <a:srgbClr val="FF0000"/>
                </a:solidFill>
                <a:latin typeface="Arial" panose="020B0604020202020204" pitchFamily="34" charset="0"/>
                <a:cs typeface="Arial" panose="020B0604020202020204" pitchFamily="34" charset="0"/>
              </a:rPr>
              <a:t>9.75%</a:t>
            </a:r>
            <a:r>
              <a:rPr lang="en-US" b="1" dirty="0">
                <a:latin typeface="Arial" panose="020B0604020202020204" pitchFamily="34" charset="0"/>
                <a:cs typeface="Arial" panose="020B0604020202020204" pitchFamily="34" charset="0"/>
              </a:rPr>
              <a:t> of women with no ART got pregnant following a single session of PRP injection However, it was less than 14.75% for those cases undergone ART. </a:t>
            </a:r>
          </a:p>
          <a:p>
            <a:pPr algn="l" rtl="0"/>
            <a:r>
              <a:rPr lang="en-US" b="1" dirty="0">
                <a:latin typeface="Arial" panose="020B0604020202020204" pitchFamily="34" charset="0"/>
                <a:cs typeface="Arial" panose="020B0604020202020204" pitchFamily="34" charset="0"/>
              </a:rPr>
              <a:t>On the other hand, </a:t>
            </a:r>
            <a:r>
              <a:rPr lang="en-US" b="1" dirty="0">
                <a:solidFill>
                  <a:srgbClr val="FF0000"/>
                </a:solidFill>
                <a:latin typeface="Arial" panose="020B0604020202020204" pitchFamily="34" charset="0"/>
                <a:cs typeface="Arial" panose="020B0604020202020204" pitchFamily="34" charset="0"/>
              </a:rPr>
              <a:t>except for AMH in group 2 POSEIDON </a:t>
            </a:r>
            <a:r>
              <a:rPr lang="en-US" b="1" dirty="0">
                <a:latin typeface="Arial" panose="020B0604020202020204" pitchFamily="34" charset="0"/>
                <a:cs typeface="Arial" panose="020B0604020202020204" pitchFamily="34" charset="0"/>
              </a:rPr>
              <a:t>(17 patients), </a:t>
            </a:r>
            <a:r>
              <a:rPr lang="en-US" b="1" dirty="0">
                <a:solidFill>
                  <a:srgbClr val="FF0000"/>
                </a:solidFill>
                <a:latin typeface="Arial" panose="020B0604020202020204" pitchFamily="34" charset="0"/>
                <a:cs typeface="Arial" panose="020B0604020202020204" pitchFamily="34" charset="0"/>
              </a:rPr>
              <a:t>none of the other laboratory variables experienced a significant change in any of the POSEIDON groups.</a:t>
            </a:r>
            <a:r>
              <a:rPr lang="en-US" b="1" dirty="0">
                <a:latin typeface="Arial" panose="020B0604020202020204" pitchFamily="34" charset="0"/>
                <a:cs typeface="Arial" panose="020B0604020202020204" pitchFamily="34" charset="0"/>
              </a:rPr>
              <a:t> </a:t>
            </a:r>
          </a:p>
          <a:p>
            <a:pPr algn="l" rtl="0"/>
            <a:r>
              <a:rPr lang="en-US" b="1" dirty="0">
                <a:latin typeface="Arial" panose="020B0604020202020204" pitchFamily="34" charset="0"/>
                <a:cs typeface="Arial" panose="020B0604020202020204" pitchFamily="34" charset="0"/>
              </a:rPr>
              <a:t>This result showed that the changes observed in the outcomes of patients are more likely achieved through a non-hormonal pathway(s)..</a:t>
            </a:r>
          </a:p>
          <a:p>
            <a:endParaRPr lang="fa-IR" dirty="0"/>
          </a:p>
        </p:txBody>
      </p:sp>
    </p:spTree>
    <p:extLst>
      <p:ext uri="{BB962C8B-B14F-4D97-AF65-F5344CB8AC3E}">
        <p14:creationId xmlns:p14="http://schemas.microsoft.com/office/powerpoint/2010/main" val="4075506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latin typeface="Arial" panose="020B0604020202020204" pitchFamily="34" charset="0"/>
                <a:cs typeface="Arial" panose="020B0604020202020204" pitchFamily="34" charset="0"/>
              </a:rPr>
              <a:t>Conclusion</a:t>
            </a:r>
            <a:endParaRPr lang="fa-IR"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gn="l" rtl="0"/>
            <a:r>
              <a:rPr lang="en-US" b="1" dirty="0">
                <a:latin typeface="Arial" panose="020B0604020202020204" pitchFamily="34" charset="0"/>
                <a:cs typeface="Arial" panose="020B0604020202020204" pitchFamily="34" charset="0"/>
              </a:rPr>
              <a:t>An intra-ovarian injection of PRP in women diagnosed with POR showed results in favor of </a:t>
            </a:r>
            <a:r>
              <a:rPr lang="en-US" b="1" dirty="0">
                <a:solidFill>
                  <a:srgbClr val="FF0000"/>
                </a:solidFill>
                <a:latin typeface="Arial" panose="020B0604020202020204" pitchFamily="34" charset="0"/>
                <a:cs typeface="Arial" panose="020B0604020202020204" pitchFamily="34" charset="0"/>
              </a:rPr>
              <a:t>improved ovarian function including total oocyte number and especially MII oocytes</a:t>
            </a:r>
            <a:r>
              <a:rPr lang="en-US" b="1" dirty="0">
                <a:latin typeface="Arial" panose="020B0604020202020204" pitchFamily="34" charset="0"/>
                <a:cs typeface="Arial" panose="020B0604020202020204" pitchFamily="34" charset="0"/>
              </a:rPr>
              <a:t>. </a:t>
            </a:r>
          </a:p>
          <a:p>
            <a:pPr algn="l" rtl="0"/>
            <a:r>
              <a:rPr lang="en-US" b="1" dirty="0">
                <a:latin typeface="Arial" panose="020B0604020202020204" pitchFamily="34" charset="0"/>
                <a:cs typeface="Arial" panose="020B0604020202020204" pitchFamily="34" charset="0"/>
              </a:rPr>
              <a:t>On the other hand, </a:t>
            </a:r>
            <a:r>
              <a:rPr lang="en-US" b="1" dirty="0">
                <a:solidFill>
                  <a:srgbClr val="FF0000"/>
                </a:solidFill>
                <a:latin typeface="Arial" panose="020B0604020202020204" pitchFamily="34" charset="0"/>
                <a:cs typeface="Arial" panose="020B0604020202020204" pitchFamily="34" charset="0"/>
              </a:rPr>
              <a:t>AMH</a:t>
            </a:r>
            <a:r>
              <a:rPr lang="en-US" b="1" dirty="0">
                <a:latin typeface="Arial" panose="020B0604020202020204" pitchFamily="34" charset="0"/>
                <a:cs typeface="Arial" panose="020B0604020202020204" pitchFamily="34" charset="0"/>
              </a:rPr>
              <a:t> (other than POSEIDON group 2), </a:t>
            </a:r>
            <a:r>
              <a:rPr lang="en-US" b="1" dirty="0">
                <a:solidFill>
                  <a:srgbClr val="FF0000"/>
                </a:solidFill>
                <a:latin typeface="Arial" panose="020B0604020202020204" pitchFamily="34" charset="0"/>
                <a:cs typeface="Arial" panose="020B0604020202020204" pitchFamily="34" charset="0"/>
              </a:rPr>
              <a:t>FSH, LH, and estradiol did not significantly change</a:t>
            </a:r>
            <a:r>
              <a:rPr lang="en-US" b="1" dirty="0">
                <a:latin typeface="Arial" panose="020B0604020202020204" pitchFamily="34" charset="0"/>
                <a:cs typeface="Arial" panose="020B0604020202020204" pitchFamily="34" charset="0"/>
              </a:rPr>
              <a:t>.</a:t>
            </a:r>
          </a:p>
          <a:p>
            <a:pPr algn="l" rtl="0"/>
            <a:r>
              <a:rPr lang="en-US" b="1" dirty="0">
                <a:latin typeface="Arial" panose="020B0604020202020204" pitchFamily="34" charset="0"/>
                <a:cs typeface="Arial" panose="020B0604020202020204" pitchFamily="34" charset="0"/>
              </a:rPr>
              <a:t> This might be a clue to how PRP therapy in these patients </a:t>
            </a:r>
            <a:r>
              <a:rPr lang="en-US" b="1" dirty="0">
                <a:solidFill>
                  <a:srgbClr val="FF0000"/>
                </a:solidFill>
                <a:latin typeface="Arial" panose="020B0604020202020204" pitchFamily="34" charset="0"/>
                <a:cs typeface="Arial" panose="020B0604020202020204" pitchFamily="34" charset="0"/>
              </a:rPr>
              <a:t>did not exploited the hormonal pathways </a:t>
            </a:r>
            <a:r>
              <a:rPr lang="en-US" b="1" dirty="0">
                <a:latin typeface="Arial" panose="020B0604020202020204" pitchFamily="34" charset="0"/>
                <a:cs typeface="Arial" panose="020B0604020202020204" pitchFamily="34" charset="0"/>
              </a:rPr>
              <a:t>and there might be other mechanisms involved such as </a:t>
            </a:r>
            <a:r>
              <a:rPr lang="en-US" b="1" dirty="0">
                <a:solidFill>
                  <a:srgbClr val="FF0000"/>
                </a:solidFill>
                <a:latin typeface="Arial" panose="020B0604020202020204" pitchFamily="34" charset="0"/>
                <a:cs typeface="Arial" panose="020B0604020202020204" pitchFamily="34" charset="0"/>
              </a:rPr>
              <a:t>angiogenesis</a:t>
            </a:r>
            <a:r>
              <a:rPr lang="en-US" dirty="0">
                <a:solidFill>
                  <a:srgbClr val="FF0000"/>
                </a:solidFill>
                <a:latin typeface="Arial" panose="020B0604020202020204" pitchFamily="34" charset="0"/>
                <a:cs typeface="Arial" panose="020B0604020202020204" pitchFamily="34" charset="0"/>
              </a:rPr>
              <a:t>.</a:t>
            </a:r>
            <a:endParaRPr lang="fa-IR"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85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1232-E2C7-B10A-69B6-E699F57F3391}"/>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3287AF0A-4C79-62E6-453F-FB46A9FB5DCE}"/>
              </a:ext>
            </a:extLst>
          </p:cNvPr>
          <p:cNvSpPr>
            <a:spLocks noGrp="1"/>
          </p:cNvSpPr>
          <p:nvPr>
            <p:ph idx="1"/>
          </p:nvPr>
        </p:nvSpPr>
        <p:spPr/>
        <p:txBody>
          <a:bodyPr>
            <a:normAutofit/>
          </a:bodyPr>
          <a:lstStyle/>
          <a:p>
            <a:pPr algn="l" rtl="0"/>
            <a:r>
              <a:rPr lang="en-US" sz="3600" dirty="0"/>
              <a:t>Thanks for your attention</a:t>
            </a:r>
            <a:endParaRPr lang="fa-IR" sz="3600" dirty="0"/>
          </a:p>
        </p:txBody>
      </p:sp>
    </p:spTree>
    <p:extLst>
      <p:ext uri="{BB962C8B-B14F-4D97-AF65-F5344CB8AC3E}">
        <p14:creationId xmlns:p14="http://schemas.microsoft.com/office/powerpoint/2010/main" val="73769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A3E6-81A0-E9D8-584F-6CE5FB200941}"/>
              </a:ext>
            </a:extLst>
          </p:cNvPr>
          <p:cNvSpPr>
            <a:spLocks noGrp="1"/>
          </p:cNvSpPr>
          <p:nvPr>
            <p:ph type="title"/>
          </p:nvPr>
        </p:nvSpPr>
        <p:spPr/>
        <p:txBody>
          <a:bodyPr/>
          <a:lstStyle/>
          <a:p>
            <a:endParaRPr lang="fa-IR"/>
          </a:p>
        </p:txBody>
      </p:sp>
      <p:sp>
        <p:nvSpPr>
          <p:cNvPr id="5" name="Content Placeholder 4">
            <a:extLst>
              <a:ext uri="{FF2B5EF4-FFF2-40B4-BE49-F238E27FC236}">
                <a16:creationId xmlns:a16="http://schemas.microsoft.com/office/drawing/2014/main" id="{B8D8D784-8785-E25E-06D4-DB27556370EF}"/>
              </a:ext>
            </a:extLst>
          </p:cNvPr>
          <p:cNvSpPr>
            <a:spLocks noGrp="1"/>
          </p:cNvSpPr>
          <p:nvPr>
            <p:ph idx="1"/>
          </p:nvPr>
        </p:nvSpPr>
        <p:spPr/>
        <p:txBody>
          <a:bodyPr/>
          <a:lstStyle/>
          <a:p>
            <a:pPr algn="l" rtl="0"/>
            <a:r>
              <a:rPr lang="en-US" dirty="0"/>
              <a:t> However, besides </a:t>
            </a:r>
            <a:r>
              <a:rPr lang="en-US" dirty="0">
                <a:solidFill>
                  <a:srgbClr val="FF0000"/>
                </a:solidFill>
              </a:rPr>
              <a:t>the oocyte</a:t>
            </a:r>
            <a:r>
              <a:rPr lang="en-US" dirty="0"/>
              <a:t>, </a:t>
            </a:r>
            <a:r>
              <a:rPr lang="en-US" dirty="0">
                <a:solidFill>
                  <a:srgbClr val="FF0000"/>
                </a:solidFill>
              </a:rPr>
              <a:t>other cellular </a:t>
            </a:r>
            <a:r>
              <a:rPr lang="en-US" dirty="0"/>
              <a:t>as well as </a:t>
            </a:r>
            <a:r>
              <a:rPr lang="en-US" dirty="0">
                <a:solidFill>
                  <a:srgbClr val="FF0000"/>
                </a:solidFill>
              </a:rPr>
              <a:t>environmental factors </a:t>
            </a:r>
            <a:r>
              <a:rPr lang="en-US" dirty="0"/>
              <a:t>have been the focus of more recent investigations, suggesting that ovarian decay is a complex and multifaceted process. Among these factors, we will consider </a:t>
            </a:r>
            <a:r>
              <a:rPr lang="en-US" dirty="0">
                <a:solidFill>
                  <a:srgbClr val="FF0000"/>
                </a:solidFill>
              </a:rPr>
              <a:t>mitochondria</a:t>
            </a:r>
            <a:r>
              <a:rPr lang="en-US" dirty="0"/>
              <a:t> and </a:t>
            </a:r>
            <a:r>
              <a:rPr lang="en-US" dirty="0">
                <a:solidFill>
                  <a:srgbClr val="FF0000"/>
                </a:solidFill>
              </a:rPr>
              <a:t>oxidative stress </a:t>
            </a:r>
            <a:r>
              <a:rPr lang="en-US" dirty="0"/>
              <a:t>as related to </a:t>
            </a:r>
            <a:r>
              <a:rPr lang="en-US" dirty="0">
                <a:solidFill>
                  <a:srgbClr val="FF0000"/>
                </a:solidFill>
              </a:rPr>
              <a:t>nutrition</a:t>
            </a:r>
            <a:r>
              <a:rPr lang="en-US" dirty="0"/>
              <a:t>, </a:t>
            </a:r>
            <a:r>
              <a:rPr lang="en-US" dirty="0">
                <a:solidFill>
                  <a:srgbClr val="FF0000"/>
                </a:solidFill>
              </a:rPr>
              <a:t>changes in extracellular matrix molecules</a:t>
            </a:r>
            <a:r>
              <a:rPr lang="en-US" dirty="0"/>
              <a:t>, and the associated ovarian stromal compartment where </a:t>
            </a:r>
            <a:r>
              <a:rPr lang="en-US" dirty="0">
                <a:solidFill>
                  <a:srgbClr val="FF0000"/>
                </a:solidFill>
              </a:rPr>
              <a:t>immune cells </a:t>
            </a:r>
            <a:r>
              <a:rPr lang="en-US" dirty="0"/>
              <a:t>of both the </a:t>
            </a:r>
            <a:r>
              <a:rPr lang="en-US" dirty="0">
                <a:solidFill>
                  <a:srgbClr val="FF0000"/>
                </a:solidFill>
              </a:rPr>
              <a:t>native and adaptive systems seem to play an important role.</a:t>
            </a:r>
          </a:p>
          <a:p>
            <a:pPr algn="l" rtl="0"/>
            <a:r>
              <a:rPr lang="en-US" dirty="0">
                <a:solidFill>
                  <a:schemeClr val="tx1"/>
                </a:solidFill>
              </a:rPr>
              <a:t> </a:t>
            </a:r>
            <a:r>
              <a:rPr lang="en-US" dirty="0">
                <a:solidFill>
                  <a:schemeClr val="tx1"/>
                </a:solidFill>
                <a:highlight>
                  <a:srgbClr val="FFFF00"/>
                </a:highlight>
              </a:rPr>
              <a:t>Understanding such processes </a:t>
            </a:r>
            <a:r>
              <a:rPr lang="en-US" dirty="0">
                <a:highlight>
                  <a:srgbClr val="FFFF00"/>
                </a:highlight>
              </a:rPr>
              <a:t>is crucial to design treatment strategies to  slow down ovarian aging and consequently prolong reproductive lifespan and, more to this, alleviating side effects of menopause on the musculoskeletal, cardiovascular, and nervous systems</a:t>
            </a:r>
            <a:endParaRPr lang="fa-IR" dirty="0">
              <a:highlight>
                <a:srgbClr val="FFFF00"/>
              </a:highlight>
            </a:endParaRPr>
          </a:p>
        </p:txBody>
      </p:sp>
    </p:spTree>
    <p:extLst>
      <p:ext uri="{BB962C8B-B14F-4D97-AF65-F5344CB8AC3E}">
        <p14:creationId xmlns:p14="http://schemas.microsoft.com/office/powerpoint/2010/main" val="3597964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7FDD-0D1C-19F1-556F-4B099F4B59A5}"/>
              </a:ext>
            </a:extLst>
          </p:cNvPr>
          <p:cNvSpPr>
            <a:spLocks noGrp="1"/>
          </p:cNvSpPr>
          <p:nvPr>
            <p:ph type="title"/>
          </p:nvPr>
        </p:nvSpPr>
        <p:spPr/>
        <p:txBody>
          <a:bodyPr/>
          <a:lstStyle/>
          <a:p>
            <a:endParaRPr lang="fa-IR"/>
          </a:p>
        </p:txBody>
      </p:sp>
      <p:pic>
        <p:nvPicPr>
          <p:cNvPr id="6" name="Content Placeholder 5">
            <a:extLst>
              <a:ext uri="{FF2B5EF4-FFF2-40B4-BE49-F238E27FC236}">
                <a16:creationId xmlns:a16="http://schemas.microsoft.com/office/drawing/2014/main" id="{BD2C6E8B-9CAA-E629-C996-16D3387C29BE}"/>
              </a:ext>
            </a:extLst>
          </p:cNvPr>
          <p:cNvPicPr>
            <a:picLocks noGrp="1" noChangeAspect="1"/>
          </p:cNvPicPr>
          <p:nvPr>
            <p:ph idx="1"/>
          </p:nvPr>
        </p:nvPicPr>
        <p:blipFill>
          <a:blip r:embed="rId2"/>
          <a:stretch>
            <a:fillRect/>
          </a:stretch>
        </p:blipFill>
        <p:spPr>
          <a:xfrm>
            <a:off x="2900363" y="1128698"/>
            <a:ext cx="5486400" cy="4600604"/>
          </a:xfrm>
        </p:spPr>
      </p:pic>
      <p:sp>
        <p:nvSpPr>
          <p:cNvPr id="4" name="Text Placeholder 3">
            <a:extLst>
              <a:ext uri="{FF2B5EF4-FFF2-40B4-BE49-F238E27FC236}">
                <a16:creationId xmlns:a16="http://schemas.microsoft.com/office/drawing/2014/main" id="{6257267D-764F-6D9C-4D67-AF9FB885033E}"/>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135357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660FC-A455-B836-212B-D72B95E76FF8}"/>
              </a:ext>
            </a:extLst>
          </p:cNvPr>
          <p:cNvSpPr>
            <a:spLocks noGrp="1"/>
          </p:cNvSpPr>
          <p:nvPr>
            <p:ph type="title"/>
          </p:nvPr>
        </p:nvSpPr>
        <p:spPr/>
        <p:txBody>
          <a:bodyPr/>
          <a:lstStyle/>
          <a:p>
            <a:endParaRPr lang="fa-IR"/>
          </a:p>
        </p:txBody>
      </p:sp>
      <p:pic>
        <p:nvPicPr>
          <p:cNvPr id="8" name="Content Placeholder 7">
            <a:extLst>
              <a:ext uri="{FF2B5EF4-FFF2-40B4-BE49-F238E27FC236}">
                <a16:creationId xmlns:a16="http://schemas.microsoft.com/office/drawing/2014/main" id="{03159181-E33F-A237-9E81-BF6EB3A2926B}"/>
              </a:ext>
            </a:extLst>
          </p:cNvPr>
          <p:cNvPicPr>
            <a:picLocks noGrp="1" noChangeAspect="1"/>
          </p:cNvPicPr>
          <p:nvPr>
            <p:ph idx="1"/>
          </p:nvPr>
        </p:nvPicPr>
        <p:blipFill>
          <a:blip r:embed="rId2"/>
          <a:stretch>
            <a:fillRect/>
          </a:stretch>
        </p:blipFill>
        <p:spPr>
          <a:xfrm>
            <a:off x="2634892" y="940221"/>
            <a:ext cx="5486400" cy="4957659"/>
          </a:xfrm>
        </p:spPr>
      </p:pic>
      <p:sp>
        <p:nvSpPr>
          <p:cNvPr id="6" name="Text Placeholder 5">
            <a:extLst>
              <a:ext uri="{FF2B5EF4-FFF2-40B4-BE49-F238E27FC236}">
                <a16:creationId xmlns:a16="http://schemas.microsoft.com/office/drawing/2014/main" id="{7C882924-B8CE-854C-6C4F-97687DD0E1B0}"/>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3820120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04FF-AB84-1844-CA1F-E9823D07F3C2}"/>
              </a:ext>
            </a:extLst>
          </p:cNvPr>
          <p:cNvSpPr>
            <a:spLocks noGrp="1"/>
          </p:cNvSpPr>
          <p:nvPr>
            <p:ph type="title"/>
          </p:nvPr>
        </p:nvSpPr>
        <p:spPr/>
        <p:txBody>
          <a:bodyPr/>
          <a:lstStyle/>
          <a:p>
            <a:r>
              <a:rPr lang="en-US" dirty="0"/>
              <a:t>Aging</a:t>
            </a:r>
            <a:endParaRPr lang="fa-IR" dirty="0"/>
          </a:p>
        </p:txBody>
      </p:sp>
      <p:sp>
        <p:nvSpPr>
          <p:cNvPr id="3" name="Content Placeholder 2">
            <a:extLst>
              <a:ext uri="{FF2B5EF4-FFF2-40B4-BE49-F238E27FC236}">
                <a16:creationId xmlns:a16="http://schemas.microsoft.com/office/drawing/2014/main" id="{0858CD1B-DC5B-55E8-D002-FF0974EEDDFA}"/>
              </a:ext>
            </a:extLst>
          </p:cNvPr>
          <p:cNvSpPr>
            <a:spLocks noGrp="1"/>
          </p:cNvSpPr>
          <p:nvPr>
            <p:ph idx="1"/>
          </p:nvPr>
        </p:nvSpPr>
        <p:spPr/>
        <p:txBody>
          <a:bodyPr>
            <a:normAutofit fontScale="92500" lnSpcReduction="10000"/>
          </a:bodyPr>
          <a:lstStyle/>
          <a:p>
            <a:pPr algn="l" rtl="0"/>
            <a:r>
              <a:rPr lang="en-US" b="0" i="0" dirty="0">
                <a:solidFill>
                  <a:srgbClr val="333333"/>
                </a:solidFill>
                <a:effectLst/>
                <a:latin typeface="Open Sans" panose="020B0606030504020204" pitchFamily="34" charset="0"/>
              </a:rPr>
              <a:t>While the term “</a:t>
            </a:r>
            <a:r>
              <a:rPr lang="en-US" b="0" i="0" dirty="0">
                <a:solidFill>
                  <a:srgbClr val="FF0000"/>
                </a:solidFill>
                <a:effectLst/>
                <a:latin typeface="Open Sans" panose="020B0606030504020204" pitchFamily="34" charset="0"/>
              </a:rPr>
              <a:t>aging</a:t>
            </a:r>
            <a:r>
              <a:rPr lang="en-US" b="0" i="0" dirty="0">
                <a:solidFill>
                  <a:srgbClr val="333333"/>
                </a:solidFill>
                <a:effectLst/>
                <a:latin typeface="Open Sans" panose="020B0606030504020204" pitchFamily="34" charset="0"/>
              </a:rPr>
              <a:t>” implies a process typically associated with later life, the consequences of ovarian aging are evident by the time a woman reaches her forties, and sometimes earlier.</a:t>
            </a:r>
          </a:p>
          <a:p>
            <a:pPr algn="l" rtl="0"/>
            <a:r>
              <a:rPr lang="en-US" b="0" i="0" dirty="0">
                <a:solidFill>
                  <a:srgbClr val="333333"/>
                </a:solidFill>
                <a:effectLst/>
                <a:latin typeface="Open Sans" panose="020B0606030504020204" pitchFamily="34" charset="0"/>
              </a:rPr>
              <a:t> This is due to </a:t>
            </a:r>
            <a:r>
              <a:rPr lang="en-US" b="0" i="0" dirty="0">
                <a:solidFill>
                  <a:srgbClr val="FF0000"/>
                </a:solidFill>
                <a:effectLst/>
                <a:latin typeface="Open Sans" panose="020B0606030504020204" pitchFamily="34" charset="0"/>
              </a:rPr>
              <a:t>a gradual decline in the quantity and quality of oocytes </a:t>
            </a:r>
            <a:r>
              <a:rPr lang="en-US" b="0" i="0" dirty="0">
                <a:solidFill>
                  <a:srgbClr val="333333"/>
                </a:solidFill>
                <a:effectLst/>
                <a:latin typeface="Open Sans" panose="020B0606030504020204" pitchFamily="34" charset="0"/>
              </a:rPr>
              <a:t>which occurs over a woman’s reproductive lifespan.</a:t>
            </a:r>
          </a:p>
          <a:p>
            <a:pPr algn="l" rtl="0"/>
            <a:r>
              <a:rPr lang="en-US" b="0" i="0" dirty="0">
                <a:solidFill>
                  <a:srgbClr val="333333"/>
                </a:solidFill>
                <a:effectLst/>
                <a:latin typeface="Open Sans" panose="020B0606030504020204" pitchFamily="34" charset="0"/>
              </a:rPr>
              <a:t> Indeed, the reproductive potential of the ovary is established even </a:t>
            </a:r>
            <a:r>
              <a:rPr lang="en-US" b="0" i="0" dirty="0">
                <a:solidFill>
                  <a:srgbClr val="FF0000"/>
                </a:solidFill>
                <a:effectLst/>
                <a:latin typeface="Open Sans" panose="020B0606030504020204" pitchFamily="34" charset="0"/>
              </a:rPr>
              <a:t>before birth</a:t>
            </a:r>
            <a:r>
              <a:rPr lang="en-US" b="0" i="0" dirty="0">
                <a:solidFill>
                  <a:srgbClr val="333333"/>
                </a:solidFill>
                <a:effectLst/>
                <a:latin typeface="Open Sans" panose="020B0606030504020204" pitchFamily="34" charset="0"/>
              </a:rPr>
              <a:t>, as the proper formation and assembly of the ovarian germ cell population during fetal life determines the lifetime endowment of oocytes and follicles.</a:t>
            </a:r>
          </a:p>
          <a:p>
            <a:pPr algn="l" rtl="0"/>
            <a:r>
              <a:rPr lang="en-US" dirty="0"/>
              <a:t>sophisticated </a:t>
            </a:r>
            <a:r>
              <a:rPr lang="en-US" dirty="0">
                <a:solidFill>
                  <a:srgbClr val="FF0000"/>
                </a:solidFill>
              </a:rPr>
              <a:t>molecular processes </a:t>
            </a:r>
            <a:r>
              <a:rPr lang="en-US" dirty="0"/>
              <a:t>have been identified that regulate the timing of ovarian aging and these are critical to ensuring follicular maintenance. </a:t>
            </a:r>
            <a:endParaRPr lang="fa-IR" dirty="0"/>
          </a:p>
        </p:txBody>
      </p:sp>
      <p:sp>
        <p:nvSpPr>
          <p:cNvPr id="4" name="Text Placeholder 3">
            <a:extLst>
              <a:ext uri="{FF2B5EF4-FFF2-40B4-BE49-F238E27FC236}">
                <a16:creationId xmlns:a16="http://schemas.microsoft.com/office/drawing/2014/main" id="{0C2F0B1C-F293-F0BF-790F-5C8EFAE9FC07}"/>
              </a:ext>
            </a:extLst>
          </p:cNvPr>
          <p:cNvSpPr>
            <a:spLocks noGrp="1"/>
          </p:cNvSpPr>
          <p:nvPr>
            <p:ph type="body" sz="half" idx="2"/>
          </p:nvPr>
        </p:nvSpPr>
        <p:spPr/>
        <p:txBody>
          <a:bodyPr/>
          <a:lstStyle/>
          <a:p>
            <a:endParaRPr lang="fa-IR"/>
          </a:p>
        </p:txBody>
      </p:sp>
    </p:spTree>
    <p:extLst>
      <p:ext uri="{BB962C8B-B14F-4D97-AF65-F5344CB8AC3E}">
        <p14:creationId xmlns:p14="http://schemas.microsoft.com/office/powerpoint/2010/main" val="349214968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33133</TotalTime>
  <Words>3970</Words>
  <Application>Microsoft Office PowerPoint</Application>
  <PresentationFormat>On-screen Show (4:3)</PresentationFormat>
  <Paragraphs>157</Paragraphs>
  <Slides>59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Open Sans</vt:lpstr>
      <vt:lpstr>Wingdings 2</vt:lpstr>
      <vt:lpstr>Calibri</vt:lpstr>
      <vt:lpstr>Corbel</vt:lpstr>
      <vt:lpstr>Frame</vt:lpstr>
      <vt:lpstr>  </vt:lpstr>
      <vt:lpstr> Intra-ovarian platelet-  rich plasma administration  in patients with poor ovarian response   </vt:lpstr>
      <vt:lpstr>PowerPoint Presentation</vt:lpstr>
      <vt:lpstr>PowerPoint Presentation</vt:lpstr>
      <vt:lpstr>Ovarian age </vt:lpstr>
      <vt:lpstr>PowerPoint Presentation</vt:lpstr>
      <vt:lpstr>PowerPoint Presentation</vt:lpstr>
      <vt:lpstr>PowerPoint Presentation</vt:lpstr>
      <vt:lpstr>Aging</vt:lpstr>
      <vt:lpstr>Aging</vt:lpstr>
      <vt:lpstr>Aging</vt:lpstr>
      <vt:lpstr>PowerPoint Presentation</vt:lpstr>
      <vt:lpstr>Signaling Pathways Regulating Primordial Follicle Activation</vt:lpstr>
      <vt:lpstr>Signaling Pathways Regulating Primordial Follicle Activation</vt:lpstr>
      <vt:lpstr>Activation of AKT initiates localization of transcription factors which suppress follicle activation (e.g., FOXO3) [Kallen et al., 2018].   The main substrate of PTEN is the product of PI3K, phosphatidylinositol-3,4,5 triphosphate (PIP3); high levels of PIP3 recruit AKT to the cell membrane for activation [Maidarti et al., 2020].</vt:lpstr>
      <vt:lpstr>Hipp0signaling</vt:lpstr>
      <vt:lpstr>AMH</vt:lpstr>
      <vt:lpstr>Ovarian Aging at the Level of Oocytes: Damage DNA Repair(DDR) pathways</vt:lpstr>
      <vt:lpstr>Ovarian Aging at the Level of Oocytes: Damage DNA Repair(DDR) pathways</vt:lpstr>
      <vt:lpstr>PowerPoint Presentation</vt:lpstr>
      <vt:lpstr>Telomere Shortening</vt:lpstr>
      <vt:lpstr>Mitochondrial Dysfunction and Oxidative Stress</vt:lpstr>
      <vt:lpstr>Mitochondrial Dysfunction and Oxidative Stress</vt:lpstr>
      <vt:lpstr>Sirtuins and Ovarian Aging</vt:lpstr>
      <vt:lpstr>Sirtuins and Ovarian Aging</vt:lpstr>
      <vt:lpstr>Inflammation</vt:lpstr>
      <vt:lpstr>Inflammation</vt:lpstr>
      <vt:lpstr>Noncoding RNAs</vt:lpstr>
      <vt:lpstr>Noncoding RNAs</vt:lpstr>
      <vt:lpstr>Major Achievements and Areas of Debate</vt:lpstr>
      <vt:lpstr>Novel Experimental Approaches to Delay or Treat Ovarian Aging</vt:lpstr>
      <vt:lpstr>Novel Experimental Approaches to Delay or Treat Ovarian 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of a blastocyst being euploid  blastocyst euploidy as a function of female age </vt:lpstr>
      <vt:lpstr>PowerPoint Presentation</vt:lpstr>
      <vt:lpstr>PowerPoint Presentation</vt:lpstr>
      <vt:lpstr>In September 2016 we reported  intrauterine PRP injection in patients with recurrent implantation failure (RIF) which led to noticeable findings .     </vt:lpstr>
      <vt:lpstr>PowerPoint Presentation</vt:lpstr>
      <vt:lpstr>PowerPoint Presentation</vt:lpstr>
      <vt:lpstr>PowerPoint Presentation</vt:lpstr>
      <vt:lpstr>PowerPoint Presentation</vt:lpstr>
      <vt:lpstr>PowerPoint Presentation</vt:lpstr>
      <vt:lpstr> A report on 23 women with primary ovarian insufficiency has shown that PRP could be a proper treatment option for these patient A report on 23 women with primary ovarian insufficiency has shown that PRP could be a proper treatment option for these patients s </vt:lpstr>
      <vt:lpstr>PowerPoint Presentation</vt:lpstr>
      <vt:lpstr>Result</vt:lpstr>
      <vt:lpstr>Method &amp; Material</vt:lpstr>
      <vt:lpstr>PowerPoint Presentation</vt:lpstr>
      <vt:lpstr>PowerPoint Presentation</vt:lpstr>
      <vt:lpstr>Discussion</vt:lpstr>
      <vt:lpstr>Result</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HIS</dc:creator>
  <cp:lastModifiedBy>Ali Gharakhani</cp:lastModifiedBy>
  <cp:revision>91</cp:revision>
  <dcterms:created xsi:type="dcterms:W3CDTF">2021-10-08T12:01:04Z</dcterms:created>
  <dcterms:modified xsi:type="dcterms:W3CDTF">2024-02-05T17:48:34Z</dcterms:modified>
</cp:coreProperties>
</file>